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70" r:id="rId5"/>
    <p:sldId id="305" r:id="rId6"/>
    <p:sldId id="307" r:id="rId7"/>
    <p:sldId id="308" r:id="rId8"/>
    <p:sldId id="309" r:id="rId9"/>
    <p:sldId id="310" r:id="rId10"/>
    <p:sldId id="311" r:id="rId11"/>
    <p:sldId id="306" r:id="rId12"/>
    <p:sldId id="271" r:id="rId13"/>
    <p:sldId id="314" r:id="rId14"/>
    <p:sldId id="315" r:id="rId15"/>
    <p:sldId id="285" r:id="rId16"/>
    <p:sldId id="313" r:id="rId17"/>
    <p:sldId id="276" r:id="rId18"/>
    <p:sldId id="316" r:id="rId19"/>
    <p:sldId id="317" r:id="rId20"/>
    <p:sldId id="318" r:id="rId21"/>
    <p:sldId id="319" r:id="rId22"/>
    <p:sldId id="277" r:id="rId23"/>
    <p:sldId id="278" r:id="rId24"/>
    <p:sldId id="320" r:id="rId25"/>
    <p:sldId id="323" r:id="rId26"/>
    <p:sldId id="324" r:id="rId27"/>
    <p:sldId id="321" r:id="rId28"/>
    <p:sldId id="325" r:id="rId29"/>
    <p:sldId id="281" r:id="rId30"/>
    <p:sldId id="298" r:id="rId31"/>
    <p:sldId id="299" r:id="rId32"/>
    <p:sldId id="327" r:id="rId33"/>
    <p:sldId id="329" r:id="rId34"/>
    <p:sldId id="331" r:id="rId35"/>
    <p:sldId id="283" r:id="rId36"/>
    <p:sldId id="333" r:id="rId37"/>
    <p:sldId id="286" r:id="rId38"/>
    <p:sldId id="334" r:id="rId39"/>
    <p:sldId id="287" r:id="rId40"/>
    <p:sldId id="288" r:id="rId41"/>
    <p:sldId id="326" r:id="rId42"/>
    <p:sldId id="335" r:id="rId43"/>
    <p:sldId id="289" r:id="rId44"/>
    <p:sldId id="290" r:id="rId45"/>
    <p:sldId id="297" r:id="rId46"/>
    <p:sldId id="337" r:id="rId47"/>
    <p:sldId id="338" r:id="rId48"/>
    <p:sldId id="339" r:id="rId49"/>
    <p:sldId id="291" r:id="rId50"/>
    <p:sldId id="340" r:id="rId51"/>
    <p:sldId id="341" r:id="rId52"/>
    <p:sldId id="342" r:id="rId53"/>
    <p:sldId id="292" r:id="rId54"/>
    <p:sldId id="293" r:id="rId55"/>
    <p:sldId id="294" r:id="rId56"/>
    <p:sldId id="295" r:id="rId57"/>
    <p:sldId id="355" r:id="rId58"/>
    <p:sldId id="343" r:id="rId59"/>
    <p:sldId id="353" r:id="rId60"/>
    <p:sldId id="345" r:id="rId61"/>
    <p:sldId id="349" r:id="rId62"/>
    <p:sldId id="350" r:id="rId63"/>
    <p:sldId id="348" r:id="rId64"/>
    <p:sldId id="351" r:id="rId65"/>
    <p:sldId id="352" r:id="rId66"/>
    <p:sldId id="296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usal253@hotmail.com" initials="k" lastIdx="1" clrIdx="0">
    <p:extLst>
      <p:ext uri="{19B8F6BF-5375-455C-9EA6-DF929625EA0E}">
        <p15:presenceInfo xmlns:p15="http://schemas.microsoft.com/office/powerpoint/2012/main" userId="d179f1147b331c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4DA2F-FBD3-445C-9AEA-82273DD49892}" v="120" dt="2023-05-01T21:08:21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3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E2D5BFA2-72B7-4FFF-AE91-59320EFD1E10}"/>
    <pc:docChg chg="custSel addSld delSld modSld">
      <pc:chgData name="Coufal Petr" userId="76484aeb-9507-44c9-a583-612a370dac90" providerId="ADAL" clId="{E2D5BFA2-72B7-4FFF-AE91-59320EFD1E10}" dt="2023-03-09T17:17:08.613" v="78" actId="20577"/>
      <pc:docMkLst>
        <pc:docMk/>
      </pc:docMkLst>
      <pc:sldChg chg="addSp delSp modSp mod">
        <pc:chgData name="Coufal Petr" userId="76484aeb-9507-44c9-a583-612a370dac90" providerId="ADAL" clId="{E2D5BFA2-72B7-4FFF-AE91-59320EFD1E10}" dt="2023-03-09T17:17:08.613" v="78" actId="20577"/>
        <pc:sldMkLst>
          <pc:docMk/>
          <pc:sldMk cId="1772426322" sldId="256"/>
        </pc:sldMkLst>
        <pc:spChg chg="mod">
          <ac:chgData name="Coufal Petr" userId="76484aeb-9507-44c9-a583-612a370dac90" providerId="ADAL" clId="{E2D5BFA2-72B7-4FFF-AE91-59320EFD1E10}" dt="2023-03-09T17:16:30.826" v="29" actId="403"/>
          <ac:spMkLst>
            <pc:docMk/>
            <pc:sldMk cId="1772426322" sldId="256"/>
            <ac:spMk id="2" creationId="{4C4BF4D3-6794-142B-8A3F-C5C0BA810A37}"/>
          </ac:spMkLst>
        </pc:spChg>
        <pc:spChg chg="mod">
          <ac:chgData name="Coufal Petr" userId="76484aeb-9507-44c9-a583-612a370dac90" providerId="ADAL" clId="{E2D5BFA2-72B7-4FFF-AE91-59320EFD1E10}" dt="2023-03-09T17:17:08.613" v="78" actId="20577"/>
          <ac:spMkLst>
            <pc:docMk/>
            <pc:sldMk cId="1772426322" sldId="256"/>
            <ac:spMk id="3" creationId="{8454B35B-5DFF-C72C-5385-91CCA3628DED}"/>
          </ac:spMkLst>
        </pc:spChg>
        <pc:spChg chg="del">
          <ac:chgData name="Coufal Petr" userId="76484aeb-9507-44c9-a583-612a370dac90" providerId="ADAL" clId="{E2D5BFA2-72B7-4FFF-AE91-59320EFD1E10}" dt="2023-03-09T17:16:14.801" v="28" actId="26606"/>
          <ac:spMkLst>
            <pc:docMk/>
            <pc:sldMk cId="1772426322" sldId="256"/>
            <ac:spMk id="1033" creationId="{AAD8F19F-4A55-467B-BED0-8837659A90A4}"/>
          </ac:spMkLst>
        </pc:spChg>
        <pc:spChg chg="add">
          <ac:chgData name="Coufal Petr" userId="76484aeb-9507-44c9-a583-612a370dac90" providerId="ADAL" clId="{E2D5BFA2-72B7-4FFF-AE91-59320EFD1E10}" dt="2023-03-09T17:16:14.801" v="28" actId="26606"/>
          <ac:spMkLst>
            <pc:docMk/>
            <pc:sldMk cId="1772426322" sldId="256"/>
            <ac:spMk id="1038" creationId="{FC0DEEBF-DB94-4E7E-A9D3-84FA863C3BD9}"/>
          </ac:spMkLst>
        </pc:spChg>
        <pc:picChg chg="mod">
          <ac:chgData name="Coufal Petr" userId="76484aeb-9507-44c9-a583-612a370dac90" providerId="ADAL" clId="{E2D5BFA2-72B7-4FFF-AE91-59320EFD1E10}" dt="2023-03-09T17:16:14.801" v="28" actId="26606"/>
          <ac:picMkLst>
            <pc:docMk/>
            <pc:sldMk cId="1772426322" sldId="256"/>
            <ac:picMk id="4" creationId="{AC9FC675-2F16-91B4-362E-23D7EBA7A441}"/>
          </ac:picMkLst>
        </pc:picChg>
        <pc:picChg chg="del">
          <ac:chgData name="Coufal Petr" userId="76484aeb-9507-44c9-a583-612a370dac90" providerId="ADAL" clId="{E2D5BFA2-72B7-4FFF-AE91-59320EFD1E10}" dt="2023-03-09T17:15:25.206" v="23" actId="478"/>
          <ac:picMkLst>
            <pc:docMk/>
            <pc:sldMk cId="1772426322" sldId="256"/>
            <ac:picMk id="5" creationId="{2BEB88EA-BB94-0287-13CE-7E5B69929C11}"/>
          </ac:picMkLst>
        </pc:picChg>
        <pc:picChg chg="mod ord">
          <ac:chgData name="Coufal Petr" userId="76484aeb-9507-44c9-a583-612a370dac90" providerId="ADAL" clId="{E2D5BFA2-72B7-4FFF-AE91-59320EFD1E10}" dt="2023-03-09T17:16:14.801" v="28" actId="26606"/>
          <ac:picMkLst>
            <pc:docMk/>
            <pc:sldMk cId="1772426322" sldId="256"/>
            <ac:picMk id="6" creationId="{45F2F529-FC5D-00EA-9466-86E55A595302}"/>
          </ac:picMkLst>
        </pc:picChg>
        <pc:picChg chg="add mod">
          <ac:chgData name="Coufal Petr" userId="76484aeb-9507-44c9-a583-612a370dac90" providerId="ADAL" clId="{E2D5BFA2-72B7-4FFF-AE91-59320EFD1E10}" dt="2023-03-09T17:16:14.801" v="28" actId="26606"/>
          <ac:picMkLst>
            <pc:docMk/>
            <pc:sldMk cId="1772426322" sldId="256"/>
            <ac:picMk id="7" creationId="{59A01B65-A546-0B33-5DA9-D14F481FDF41}"/>
          </ac:picMkLst>
        </pc:picChg>
        <pc:picChg chg="add mod ord">
          <ac:chgData name="Coufal Petr" userId="76484aeb-9507-44c9-a583-612a370dac90" providerId="ADAL" clId="{E2D5BFA2-72B7-4FFF-AE91-59320EFD1E10}" dt="2023-03-09T17:16:14.801" v="28" actId="26606"/>
          <ac:picMkLst>
            <pc:docMk/>
            <pc:sldMk cId="1772426322" sldId="256"/>
            <ac:picMk id="8" creationId="{952D7C91-CD9B-96BE-0854-35164F769C94}"/>
          </ac:picMkLst>
        </pc:picChg>
        <pc:picChg chg="del">
          <ac:chgData name="Coufal Petr" userId="76484aeb-9507-44c9-a583-612a370dac90" providerId="ADAL" clId="{E2D5BFA2-72B7-4FFF-AE91-59320EFD1E10}" dt="2023-03-09T17:15:26.791" v="24" actId="478"/>
          <ac:picMkLst>
            <pc:docMk/>
            <pc:sldMk cId="1772426322" sldId="256"/>
            <ac:picMk id="1026" creationId="{742A19B0-233A-600E-2A05-C7D9D5408E2A}"/>
          </ac:picMkLst>
        </pc:picChg>
        <pc:picChg chg="del">
          <ac:chgData name="Coufal Petr" userId="76484aeb-9507-44c9-a583-612a370dac90" providerId="ADAL" clId="{E2D5BFA2-72B7-4FFF-AE91-59320EFD1E10}" dt="2023-03-09T17:16:02.642" v="27" actId="478"/>
          <ac:picMkLst>
            <pc:docMk/>
            <pc:sldMk cId="1772426322" sldId="256"/>
            <ac:picMk id="1028" creationId="{956C5EC3-6633-BC1B-953A-4DAB111418D8}"/>
          </ac:picMkLst>
        </pc:picChg>
        <pc:cxnChg chg="add">
          <ac:chgData name="Coufal Petr" userId="76484aeb-9507-44c9-a583-612a370dac90" providerId="ADAL" clId="{E2D5BFA2-72B7-4FFF-AE91-59320EFD1E10}" dt="2023-03-09T17:16:14.801" v="28" actId="26606"/>
          <ac:cxnSpMkLst>
            <pc:docMk/>
            <pc:sldMk cId="1772426322" sldId="256"/>
            <ac:cxnSpMk id="1040" creationId="{77A9CA3A-7216-41E0-B3CD-058077FD396D}"/>
          </ac:cxnSpMkLst>
        </pc:cxnChg>
      </pc:sldChg>
      <pc:sldChg chg="del">
        <pc:chgData name="Coufal Petr" userId="76484aeb-9507-44c9-a583-612a370dac90" providerId="ADAL" clId="{E2D5BFA2-72B7-4FFF-AE91-59320EFD1E10}" dt="2023-03-08T22:43:21.077" v="0" actId="47"/>
        <pc:sldMkLst>
          <pc:docMk/>
          <pc:sldMk cId="1450534492" sldId="259"/>
        </pc:sldMkLst>
      </pc:sldChg>
      <pc:sldChg chg="del">
        <pc:chgData name="Coufal Petr" userId="76484aeb-9507-44c9-a583-612a370dac90" providerId="ADAL" clId="{E2D5BFA2-72B7-4FFF-AE91-59320EFD1E10}" dt="2023-03-08T22:43:21.077" v="0" actId="47"/>
        <pc:sldMkLst>
          <pc:docMk/>
          <pc:sldMk cId="2033979874" sldId="260"/>
        </pc:sldMkLst>
      </pc:sldChg>
      <pc:sldChg chg="addSp delSp modSp mod">
        <pc:chgData name="Coufal Petr" userId="76484aeb-9507-44c9-a583-612a370dac90" providerId="ADAL" clId="{E2D5BFA2-72B7-4FFF-AE91-59320EFD1E10}" dt="2023-03-08T22:46:10.023" v="22" actId="403"/>
        <pc:sldMkLst>
          <pc:docMk/>
          <pc:sldMk cId="3924073263" sldId="261"/>
        </pc:sldMkLst>
        <pc:spChg chg="mod">
          <ac:chgData name="Coufal Petr" userId="76484aeb-9507-44c9-a583-612a370dac90" providerId="ADAL" clId="{E2D5BFA2-72B7-4FFF-AE91-59320EFD1E10}" dt="2023-03-08T22:46:10.023" v="22" actId="403"/>
          <ac:spMkLst>
            <pc:docMk/>
            <pc:sldMk cId="3924073263" sldId="261"/>
            <ac:spMk id="4" creationId="{BBA41B67-43DC-2C5D-6DC0-D70F98E185D4}"/>
          </ac:spMkLst>
        </pc:spChg>
        <pc:spChg chg="mod">
          <ac:chgData name="Coufal Petr" userId="76484aeb-9507-44c9-a583-612a370dac90" providerId="ADAL" clId="{E2D5BFA2-72B7-4FFF-AE91-59320EFD1E10}" dt="2023-03-08T22:46:05.217" v="15" actId="113"/>
          <ac:spMkLst>
            <pc:docMk/>
            <pc:sldMk cId="3924073263" sldId="261"/>
            <ac:spMk id="5" creationId="{771FF5BD-CC4A-8B1E-5286-FFB797A2E139}"/>
          </ac:spMkLst>
        </pc:spChg>
        <pc:spChg chg="del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12" creationId="{6234BCC6-39B9-47D9-8BF8-C665401AE23C}"/>
          </ac:spMkLst>
        </pc:spChg>
        <pc:spChg chg="del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14" creationId="{72A9CE9D-DAC3-40AF-B504-78A64A909F9D}"/>
          </ac:spMkLst>
        </pc:spChg>
        <pc:spChg chg="del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16" creationId="{506D7452-6CDE-4381-86CE-07B2459383D5}"/>
          </ac:spMkLst>
        </pc:spChg>
        <pc:spChg chg="del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18" creationId="{762DA937-8B55-4317-BD32-98D7AF30E39E}"/>
          </ac:spMkLst>
        </pc:spChg>
        <pc:spChg chg="del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20" creationId="{C52EE5A8-045B-4D39-8ED1-513334085EEC}"/>
          </ac:spMkLst>
        </pc:spChg>
        <pc:spChg chg="add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25" creationId="{1D50F262-343C-4101-AB3C-9DA1072F7305}"/>
          </ac:spMkLst>
        </pc:spChg>
        <pc:spChg chg="add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27" creationId="{6A0924B3-0260-445E-AFD7-9533C0D1B3C9}"/>
          </ac:spMkLst>
        </pc:spChg>
        <pc:spChg chg="add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29" creationId="{7C34E8CB-B972-4A94-8469-315C10C2AA93}"/>
          </ac:spMkLst>
        </pc:spChg>
        <pc:spChg chg="add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31" creationId="{114A821F-8663-46BA-8CC0-D4C44F639F3A}"/>
          </ac:spMkLst>
        </pc:spChg>
        <pc:spChg chg="add">
          <ac:chgData name="Coufal Petr" userId="76484aeb-9507-44c9-a583-612a370dac90" providerId="ADAL" clId="{E2D5BFA2-72B7-4FFF-AE91-59320EFD1E10}" dt="2023-03-08T22:43:42.493" v="8" actId="26606"/>
          <ac:spMkLst>
            <pc:docMk/>
            <pc:sldMk cId="3924073263" sldId="261"/>
            <ac:spMk id="33" creationId="{67EF550F-47CE-4FB2-9DAC-12AD835C833D}"/>
          </ac:spMkLst>
        </pc:spChg>
        <pc:picChg chg="add mod ord">
          <ac:chgData name="Coufal Petr" userId="76484aeb-9507-44c9-a583-612a370dac90" providerId="ADAL" clId="{E2D5BFA2-72B7-4FFF-AE91-59320EFD1E10}" dt="2023-03-08T22:43:42.493" v="8" actId="26606"/>
          <ac:picMkLst>
            <pc:docMk/>
            <pc:sldMk cId="3924073263" sldId="261"/>
            <ac:picMk id="2" creationId="{F679EC52-665F-E87D-E814-7D14CBF2DFCD}"/>
          </ac:picMkLst>
        </pc:picChg>
        <pc:picChg chg="add mod ord">
          <ac:chgData name="Coufal Petr" userId="76484aeb-9507-44c9-a583-612a370dac90" providerId="ADAL" clId="{E2D5BFA2-72B7-4FFF-AE91-59320EFD1E10}" dt="2023-03-08T22:43:42.493" v="8" actId="26606"/>
          <ac:picMkLst>
            <pc:docMk/>
            <pc:sldMk cId="3924073263" sldId="261"/>
            <ac:picMk id="3" creationId="{FA7F5D4A-6327-A34E-4C78-38FFC4C9CBA0}"/>
          </ac:picMkLst>
        </pc:picChg>
        <pc:picChg chg="del">
          <ac:chgData name="Coufal Petr" userId="76484aeb-9507-44c9-a583-612a370dac90" providerId="ADAL" clId="{E2D5BFA2-72B7-4FFF-AE91-59320EFD1E10}" dt="2023-03-08T22:43:37.721" v="5" actId="478"/>
          <ac:picMkLst>
            <pc:docMk/>
            <pc:sldMk cId="3924073263" sldId="261"/>
            <ac:picMk id="6" creationId="{10FA71BE-4D50-64D7-E2A5-E63114CC7988}"/>
          </ac:picMkLst>
        </pc:picChg>
        <pc:picChg chg="del">
          <ac:chgData name="Coufal Petr" userId="76484aeb-9507-44c9-a583-612a370dac90" providerId="ADAL" clId="{E2D5BFA2-72B7-4FFF-AE91-59320EFD1E10}" dt="2023-03-08T22:43:38.435" v="6" actId="478"/>
          <ac:picMkLst>
            <pc:docMk/>
            <pc:sldMk cId="3924073263" sldId="261"/>
            <ac:picMk id="7" creationId="{E93A460B-4552-47A6-8433-5381B2B5BFE0}"/>
          </ac:picMkLst>
        </pc:picChg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559941937" sldId="262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2789194947" sldId="263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918700387" sldId="264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2912116120" sldId="265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4094080809" sldId="266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338831268" sldId="267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2372528160" sldId="268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809120804" sldId="269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3052356842" sldId="269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2115343492" sldId="270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2926165329" sldId="270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626564638" sldId="271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2922925841" sldId="271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3182401061" sldId="272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630934742" sldId="272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1202935135" sldId="273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356303713" sldId="273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3190866146" sldId="274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603517126" sldId="274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624678635" sldId="275"/>
        </pc:sldMkLst>
      </pc:sldChg>
      <pc:sldChg chg="del">
        <pc:chgData name="Coufal Petr" userId="76484aeb-9507-44c9-a583-612a370dac90" providerId="ADAL" clId="{E2D5BFA2-72B7-4FFF-AE91-59320EFD1E10}" dt="2023-03-08T22:44:24.789" v="10" actId="47"/>
        <pc:sldMkLst>
          <pc:docMk/>
          <pc:sldMk cId="1153937789" sldId="275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887946419" sldId="276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06232753" sldId="277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580865098" sldId="278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513098238" sldId="279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559347551" sldId="280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298431692" sldId="281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2142764390" sldId="282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412137110" sldId="283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577750882" sldId="284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4088372355" sldId="285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2431371747" sldId="286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652257419" sldId="287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614957639" sldId="288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765308334" sldId="289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275126276" sldId="290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082564078" sldId="291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161328469" sldId="292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736063324" sldId="293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085283327" sldId="294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282242046" sldId="295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722920986" sldId="296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17016893" sldId="297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141537052" sldId="298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2431987974" sldId="299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995801068" sldId="300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1968780808" sldId="301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3162864482" sldId="302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2431477004" sldId="303"/>
        </pc:sldMkLst>
      </pc:sldChg>
      <pc:sldChg chg="add">
        <pc:chgData name="Coufal Petr" userId="76484aeb-9507-44c9-a583-612a370dac90" providerId="ADAL" clId="{E2D5BFA2-72B7-4FFF-AE91-59320EFD1E10}" dt="2023-03-08T22:44:35.980" v="11"/>
        <pc:sldMkLst>
          <pc:docMk/>
          <pc:sldMk cId="2552953826" sldId="304"/>
        </pc:sldMkLst>
      </pc:sldChg>
    </pc:docChg>
  </pc:docChgLst>
  <pc:docChgLst>
    <pc:chgData name="Coufal Petr" userId="76484aeb-9507-44c9-a583-612a370dac90" providerId="ADAL" clId="{DB7F5D9D-CDDF-4A79-9235-EEAF46B9AF17}"/>
    <pc:docChg chg="undo custSel addSld delSld modSld sldOrd">
      <pc:chgData name="Coufal Petr" userId="76484aeb-9507-44c9-a583-612a370dac90" providerId="ADAL" clId="{DB7F5D9D-CDDF-4A79-9235-EEAF46B9AF17}" dt="2023-04-21T09:50:27.288" v="1040" actId="1076"/>
      <pc:docMkLst>
        <pc:docMk/>
      </pc:docMkLst>
      <pc:sldChg chg="modSp">
        <pc:chgData name="Coufal Petr" userId="76484aeb-9507-44c9-a583-612a370dac90" providerId="ADAL" clId="{DB7F5D9D-CDDF-4A79-9235-EEAF46B9AF17}" dt="2023-04-13T07:32:47.416" v="283" actId="1076"/>
        <pc:sldMkLst>
          <pc:docMk/>
          <pc:sldMk cId="1772426322" sldId="256"/>
        </pc:sldMkLst>
        <pc:picChg chg="mod">
          <ac:chgData name="Coufal Petr" userId="76484aeb-9507-44c9-a583-612a370dac90" providerId="ADAL" clId="{DB7F5D9D-CDDF-4A79-9235-EEAF46B9AF17}" dt="2023-04-13T07:32:47.416" v="283" actId="1076"/>
          <ac:picMkLst>
            <pc:docMk/>
            <pc:sldMk cId="1772426322" sldId="256"/>
            <ac:picMk id="4" creationId="{AC9FC675-2F16-91B4-362E-23D7EBA7A441}"/>
          </ac:picMkLst>
        </pc:picChg>
      </pc:sldChg>
      <pc:sldChg chg="del">
        <pc:chgData name="Coufal Petr" userId="76484aeb-9507-44c9-a583-612a370dac90" providerId="ADAL" clId="{DB7F5D9D-CDDF-4A79-9235-EEAF46B9AF17}" dt="2023-04-03T13:33:00.086" v="0" actId="2696"/>
        <pc:sldMkLst>
          <pc:docMk/>
          <pc:sldMk cId="2537173355" sldId="257"/>
        </pc:sldMkLst>
      </pc:sldChg>
      <pc:sldChg chg="modSp mod">
        <pc:chgData name="Coufal Petr" userId="76484aeb-9507-44c9-a583-612a370dac90" providerId="ADAL" clId="{DB7F5D9D-CDDF-4A79-9235-EEAF46B9AF17}" dt="2023-04-05T08:42:25.992" v="12" actId="20577"/>
        <pc:sldMkLst>
          <pc:docMk/>
          <pc:sldMk cId="1393071448" sldId="258"/>
        </pc:sldMkLst>
        <pc:spChg chg="mod">
          <ac:chgData name="Coufal Petr" userId="76484aeb-9507-44c9-a583-612a370dac90" providerId="ADAL" clId="{DB7F5D9D-CDDF-4A79-9235-EEAF46B9AF17}" dt="2023-04-05T08:42:25.992" v="12" actId="20577"/>
          <ac:spMkLst>
            <pc:docMk/>
            <pc:sldMk cId="1393071448" sldId="258"/>
            <ac:spMk id="3" creationId="{CA387002-F144-CC95-8508-F30A9235AAFC}"/>
          </ac:spMkLst>
        </pc:spChg>
      </pc:sldChg>
      <pc:sldChg chg="modSp mod">
        <pc:chgData name="Coufal Petr" userId="76484aeb-9507-44c9-a583-612a370dac90" providerId="ADAL" clId="{DB7F5D9D-CDDF-4A79-9235-EEAF46B9AF17}" dt="2023-04-05T08:48:04.411" v="107" actId="20577"/>
        <pc:sldMkLst>
          <pc:docMk/>
          <pc:sldMk cId="3924073263" sldId="261"/>
        </pc:sldMkLst>
        <pc:spChg chg="mod">
          <ac:chgData name="Coufal Petr" userId="76484aeb-9507-44c9-a583-612a370dac90" providerId="ADAL" clId="{DB7F5D9D-CDDF-4A79-9235-EEAF46B9AF17}" dt="2023-04-05T08:48:04.411" v="107" actId="20577"/>
          <ac:spMkLst>
            <pc:docMk/>
            <pc:sldMk cId="3924073263" sldId="261"/>
            <ac:spMk id="5" creationId="{771FF5BD-CC4A-8B1E-5286-FFB797A2E139}"/>
          </ac:spMkLst>
        </pc:spChg>
      </pc:sldChg>
      <pc:sldChg chg="modSp mod ord">
        <pc:chgData name="Coufal Petr" userId="76484aeb-9507-44c9-a583-612a370dac90" providerId="ADAL" clId="{DB7F5D9D-CDDF-4A79-9235-EEAF46B9AF17}" dt="2023-04-05T09:35:23.060" v="196"/>
        <pc:sldMkLst>
          <pc:docMk/>
          <pc:sldMk cId="1809120804" sldId="269"/>
        </pc:sldMkLst>
        <pc:spChg chg="mod">
          <ac:chgData name="Coufal Petr" userId="76484aeb-9507-44c9-a583-612a370dac90" providerId="ADAL" clId="{DB7F5D9D-CDDF-4A79-9235-EEAF46B9AF17}" dt="2023-04-03T13:40:00.129" v="1" actId="20577"/>
          <ac:spMkLst>
            <pc:docMk/>
            <pc:sldMk cId="1809120804" sldId="269"/>
            <ac:spMk id="3" creationId="{AAB471E3-7419-48E6-8D0A-9689A370AE60}"/>
          </ac:spMkLst>
        </pc:spChg>
      </pc:sldChg>
      <pc:sldChg chg="addSp delSp modSp mod setBg">
        <pc:chgData name="Coufal Petr" userId="76484aeb-9507-44c9-a583-612a370dac90" providerId="ADAL" clId="{DB7F5D9D-CDDF-4A79-9235-EEAF46B9AF17}" dt="2023-04-05T09:35:49.822" v="198" actId="1076"/>
        <pc:sldMkLst>
          <pc:docMk/>
          <pc:sldMk cId="2926165329" sldId="270"/>
        </pc:sldMkLst>
        <pc:spChg chg="mod">
          <ac:chgData name="Coufal Petr" userId="76484aeb-9507-44c9-a583-612a370dac90" providerId="ADAL" clId="{DB7F5D9D-CDDF-4A79-9235-EEAF46B9AF17}" dt="2023-04-05T09:35:49.822" v="198" actId="1076"/>
          <ac:spMkLst>
            <pc:docMk/>
            <pc:sldMk cId="2926165329" sldId="270"/>
            <ac:spMk id="2" creationId="{1703A5BC-BE68-472F-B100-25CAF2C90364}"/>
          </ac:spMkLst>
        </pc:spChg>
        <pc:spChg chg="mod">
          <ac:chgData name="Coufal Petr" userId="76484aeb-9507-44c9-a583-612a370dac90" providerId="ADAL" clId="{DB7F5D9D-CDDF-4A79-9235-EEAF46B9AF17}" dt="2023-04-05T09:35:47.151" v="197" actId="1076"/>
          <ac:spMkLst>
            <pc:docMk/>
            <pc:sldMk cId="2926165329" sldId="270"/>
            <ac:spMk id="3" creationId="{ADEE78E2-F162-4D34-A401-2F4A58F3D73E}"/>
          </ac:spMkLst>
        </pc:spChg>
        <pc:spChg chg="add">
          <ac:chgData name="Coufal Petr" userId="76484aeb-9507-44c9-a583-612a370dac90" providerId="ADAL" clId="{DB7F5D9D-CDDF-4A79-9235-EEAF46B9AF17}" dt="2023-04-05T08:47:03.862" v="98" actId="26606"/>
          <ac:spMkLst>
            <pc:docMk/>
            <pc:sldMk cId="2926165329" sldId="270"/>
            <ac:spMk id="3079" creationId="{D2B783EE-0239-4717-BBEA-8C9EAC61C824}"/>
          </ac:spMkLst>
        </pc:spChg>
        <pc:spChg chg="add">
          <ac:chgData name="Coufal Petr" userId="76484aeb-9507-44c9-a583-612a370dac90" providerId="ADAL" clId="{DB7F5D9D-CDDF-4A79-9235-EEAF46B9AF17}" dt="2023-04-05T08:47:03.862" v="98" actId="26606"/>
          <ac:spMkLst>
            <pc:docMk/>
            <pc:sldMk cId="2926165329" sldId="270"/>
            <ac:spMk id="3081" creationId="{A7B99495-F43F-4D80-A44F-2CB4764EB90B}"/>
          </ac:spMkLst>
        </pc:spChg>
        <pc:spChg chg="add">
          <ac:chgData name="Coufal Petr" userId="76484aeb-9507-44c9-a583-612a370dac90" providerId="ADAL" clId="{DB7F5D9D-CDDF-4A79-9235-EEAF46B9AF17}" dt="2023-04-05T08:47:03.862" v="98" actId="26606"/>
          <ac:spMkLst>
            <pc:docMk/>
            <pc:sldMk cId="2926165329" sldId="270"/>
            <ac:spMk id="3083" creationId="{70BEB1E7-2F88-40BC-B73D-42E5B6F80BFC}"/>
          </ac:spMkLst>
        </pc:spChg>
        <pc:picChg chg="add mod">
          <ac:chgData name="Coufal Petr" userId="76484aeb-9507-44c9-a583-612a370dac90" providerId="ADAL" clId="{DB7F5D9D-CDDF-4A79-9235-EEAF46B9AF17}" dt="2023-04-05T08:47:42.329" v="105" actId="732"/>
          <ac:picMkLst>
            <pc:docMk/>
            <pc:sldMk cId="2926165329" sldId="270"/>
            <ac:picMk id="1026" creationId="{EA734C3D-3D50-FCAC-4730-5B8A97DC0967}"/>
          </ac:picMkLst>
        </pc:picChg>
        <pc:picChg chg="mod">
          <ac:chgData name="Coufal Petr" userId="76484aeb-9507-44c9-a583-612a370dac90" providerId="ADAL" clId="{DB7F5D9D-CDDF-4A79-9235-EEAF46B9AF17}" dt="2023-04-05T08:47:03.862" v="98" actId="26606"/>
          <ac:picMkLst>
            <pc:docMk/>
            <pc:sldMk cId="2926165329" sldId="270"/>
            <ac:picMk id="3074" creationId="{A9C8EF80-39CA-44C2-85D0-D5ECD15D6FC9}"/>
          </ac:picMkLst>
        </pc:picChg>
        <pc:picChg chg="del">
          <ac:chgData name="Coufal Petr" userId="76484aeb-9507-44c9-a583-612a370dac90" providerId="ADAL" clId="{DB7F5D9D-CDDF-4A79-9235-EEAF46B9AF17}" dt="2023-04-05T08:44:33.583" v="31" actId="478"/>
          <ac:picMkLst>
            <pc:docMk/>
            <pc:sldMk cId="2926165329" sldId="270"/>
            <ac:picMk id="3076" creationId="{CA27103E-C21F-4BB6-87EA-F093A5BB966C}"/>
          </ac:picMkLst>
        </pc:picChg>
      </pc:sldChg>
      <pc:sldChg chg="modSp">
        <pc:chgData name="Coufal Petr" userId="76484aeb-9507-44c9-a583-612a370dac90" providerId="ADAL" clId="{DB7F5D9D-CDDF-4A79-9235-EEAF46B9AF17}" dt="2023-04-13T07:32:59.834" v="285" actId="14100"/>
        <pc:sldMkLst>
          <pc:docMk/>
          <pc:sldMk cId="3412137110" sldId="283"/>
        </pc:sldMkLst>
        <pc:picChg chg="mod">
          <ac:chgData name="Coufal Petr" userId="76484aeb-9507-44c9-a583-612a370dac90" providerId="ADAL" clId="{DB7F5D9D-CDDF-4A79-9235-EEAF46B9AF17}" dt="2023-04-13T07:32:59.834" v="285" actId="14100"/>
          <ac:picMkLst>
            <pc:docMk/>
            <pc:sldMk cId="3412137110" sldId="283"/>
            <ac:picMk id="7170" creationId="{A09970E7-E907-40FF-A259-98A3D9513F50}"/>
          </ac:picMkLst>
        </pc:picChg>
      </pc:sldChg>
      <pc:sldChg chg="modSp mod">
        <pc:chgData name="Coufal Petr" userId="76484aeb-9507-44c9-a583-612a370dac90" providerId="ADAL" clId="{DB7F5D9D-CDDF-4A79-9235-EEAF46B9AF17}" dt="2023-04-13T07:34:21.257" v="291" actId="403"/>
        <pc:sldMkLst>
          <pc:docMk/>
          <pc:sldMk cId="2431371747" sldId="286"/>
        </pc:sldMkLst>
        <pc:spChg chg="mod">
          <ac:chgData name="Coufal Petr" userId="76484aeb-9507-44c9-a583-612a370dac90" providerId="ADAL" clId="{DB7F5D9D-CDDF-4A79-9235-EEAF46B9AF17}" dt="2023-04-13T07:34:21.257" v="291" actId="403"/>
          <ac:spMkLst>
            <pc:docMk/>
            <pc:sldMk cId="2431371747" sldId="286"/>
            <ac:spMk id="2" creationId="{DA017F8D-D4E2-4DBB-9A97-E0E17F71AFC4}"/>
          </ac:spMkLst>
        </pc:spChg>
        <pc:spChg chg="mod">
          <ac:chgData name="Coufal Petr" userId="76484aeb-9507-44c9-a583-612a370dac90" providerId="ADAL" clId="{DB7F5D9D-CDDF-4A79-9235-EEAF46B9AF17}" dt="2023-04-13T07:34:14.999" v="288" actId="27636"/>
          <ac:spMkLst>
            <pc:docMk/>
            <pc:sldMk cId="2431371747" sldId="286"/>
            <ac:spMk id="3" creationId="{F3879CF8-3273-4D79-A37B-8822567FFC57}"/>
          </ac:spMkLst>
        </pc:spChg>
      </pc:sldChg>
      <pc:sldChg chg="addSp delSp modSp mod">
        <pc:chgData name="Coufal Petr" userId="76484aeb-9507-44c9-a583-612a370dac90" providerId="ADAL" clId="{DB7F5D9D-CDDF-4A79-9235-EEAF46B9AF17}" dt="2023-04-13T07:38:58.699" v="320" actId="113"/>
        <pc:sldMkLst>
          <pc:docMk/>
          <pc:sldMk cId="3652257419" sldId="287"/>
        </pc:sldMkLst>
        <pc:spChg chg="mod">
          <ac:chgData name="Coufal Petr" userId="76484aeb-9507-44c9-a583-612a370dac90" providerId="ADAL" clId="{DB7F5D9D-CDDF-4A79-9235-EEAF46B9AF17}" dt="2023-04-13T07:35:21.146" v="307" actId="1076"/>
          <ac:spMkLst>
            <pc:docMk/>
            <pc:sldMk cId="3652257419" sldId="287"/>
            <ac:spMk id="2" creationId="{68851D92-352C-4DE4-B24A-558BAF9E8574}"/>
          </ac:spMkLst>
        </pc:spChg>
        <pc:spChg chg="mod">
          <ac:chgData name="Coufal Petr" userId="76484aeb-9507-44c9-a583-612a370dac90" providerId="ADAL" clId="{DB7F5D9D-CDDF-4A79-9235-EEAF46B9AF17}" dt="2023-04-13T07:38:58.699" v="320" actId="113"/>
          <ac:spMkLst>
            <pc:docMk/>
            <pc:sldMk cId="3652257419" sldId="287"/>
            <ac:spMk id="3" creationId="{4BC3AEC9-14C6-4670-8036-28A9FDA0D37A}"/>
          </ac:spMkLst>
        </pc:spChg>
        <pc:spChg chg="add del mod">
          <ac:chgData name="Coufal Petr" userId="76484aeb-9507-44c9-a583-612a370dac90" providerId="ADAL" clId="{DB7F5D9D-CDDF-4A79-9235-EEAF46B9AF17}" dt="2023-04-13T07:37:45.884" v="309" actId="478"/>
          <ac:spMkLst>
            <pc:docMk/>
            <pc:sldMk cId="3652257419" sldId="287"/>
            <ac:spMk id="4" creationId="{C1E870EC-019C-4FFB-F9CC-BC16776FFCAB}"/>
          </ac:spMkLst>
        </pc:spChg>
        <pc:picChg chg="add mod">
          <ac:chgData name="Coufal Petr" userId="76484aeb-9507-44c9-a583-612a370dac90" providerId="ADAL" clId="{DB7F5D9D-CDDF-4A79-9235-EEAF46B9AF17}" dt="2023-04-13T07:38:00.148" v="315" actId="1076"/>
          <ac:picMkLst>
            <pc:docMk/>
            <pc:sldMk cId="3652257419" sldId="287"/>
            <ac:picMk id="6" creationId="{E8473465-A090-41CA-D436-99951F364ABA}"/>
          </ac:picMkLst>
        </pc:picChg>
        <pc:picChg chg="del">
          <ac:chgData name="Coufal Petr" userId="76484aeb-9507-44c9-a583-612a370dac90" providerId="ADAL" clId="{DB7F5D9D-CDDF-4A79-9235-EEAF46B9AF17}" dt="2023-04-13T07:37:43.315" v="308" actId="478"/>
          <ac:picMkLst>
            <pc:docMk/>
            <pc:sldMk cId="3652257419" sldId="287"/>
            <ac:picMk id="3074" creationId="{8839ECE9-157A-40A5-8029-322ACAF3B545}"/>
          </ac:picMkLst>
        </pc:picChg>
      </pc:sldChg>
      <pc:sldChg chg="modSp mod">
        <pc:chgData name="Coufal Petr" userId="76484aeb-9507-44c9-a583-612a370dac90" providerId="ADAL" clId="{DB7F5D9D-CDDF-4A79-9235-EEAF46B9AF17}" dt="2023-04-20T11:44:05.052" v="901" actId="27636"/>
        <pc:sldMkLst>
          <pc:docMk/>
          <pc:sldMk cId="1765308334" sldId="289"/>
        </pc:sldMkLst>
        <pc:spChg chg="mod">
          <ac:chgData name="Coufal Petr" userId="76484aeb-9507-44c9-a583-612a370dac90" providerId="ADAL" clId="{DB7F5D9D-CDDF-4A79-9235-EEAF46B9AF17}" dt="2023-04-20T11:38:39.959" v="856" actId="1076"/>
          <ac:spMkLst>
            <pc:docMk/>
            <pc:sldMk cId="1765308334" sldId="289"/>
            <ac:spMk id="2" creationId="{88D59860-FADA-44E9-AE8A-3C58D86D9CB1}"/>
          </ac:spMkLst>
        </pc:spChg>
        <pc:spChg chg="mod">
          <ac:chgData name="Coufal Petr" userId="76484aeb-9507-44c9-a583-612a370dac90" providerId="ADAL" clId="{DB7F5D9D-CDDF-4A79-9235-EEAF46B9AF17}" dt="2023-04-20T11:44:05.052" v="901" actId="27636"/>
          <ac:spMkLst>
            <pc:docMk/>
            <pc:sldMk cId="1765308334" sldId="289"/>
            <ac:spMk id="3" creationId="{EC565F97-DC87-4CDA-8C88-00FF470C5D75}"/>
          </ac:spMkLst>
        </pc:spChg>
      </pc:sldChg>
      <pc:sldChg chg="addSp delSp modSp mod">
        <pc:chgData name="Coufal Petr" userId="76484aeb-9507-44c9-a583-612a370dac90" providerId="ADAL" clId="{DB7F5D9D-CDDF-4A79-9235-EEAF46B9AF17}" dt="2023-04-20T06:46:15.102" v="720" actId="113"/>
        <pc:sldMkLst>
          <pc:docMk/>
          <pc:sldMk cId="1275126276" sldId="290"/>
        </pc:sldMkLst>
        <pc:spChg chg="mod">
          <ac:chgData name="Coufal Petr" userId="76484aeb-9507-44c9-a583-612a370dac90" providerId="ADAL" clId="{DB7F5D9D-CDDF-4A79-9235-EEAF46B9AF17}" dt="2023-04-20T06:45:34.410" v="685" actId="1076"/>
          <ac:spMkLst>
            <pc:docMk/>
            <pc:sldMk cId="1275126276" sldId="290"/>
            <ac:spMk id="2" creationId="{05930287-D17C-4EC0-91CB-BC62A22D0C5A}"/>
          </ac:spMkLst>
        </pc:spChg>
        <pc:spChg chg="mod ord">
          <ac:chgData name="Coufal Petr" userId="76484aeb-9507-44c9-a583-612a370dac90" providerId="ADAL" clId="{DB7F5D9D-CDDF-4A79-9235-EEAF46B9AF17}" dt="2023-04-20T06:46:15.102" v="720" actId="113"/>
          <ac:spMkLst>
            <pc:docMk/>
            <pc:sldMk cId="1275126276" sldId="290"/>
            <ac:spMk id="3" creationId="{6F3C1788-5A15-47B4-8372-4D3156FB690A}"/>
          </ac:spMkLst>
        </pc:spChg>
        <pc:spChg chg="add del mod">
          <ac:chgData name="Coufal Petr" userId="76484aeb-9507-44c9-a583-612a370dac90" providerId="ADAL" clId="{DB7F5D9D-CDDF-4A79-9235-EEAF46B9AF17}" dt="2023-04-19T08:45:03.721" v="453" actId="478"/>
          <ac:spMkLst>
            <pc:docMk/>
            <pc:sldMk cId="1275126276" sldId="290"/>
            <ac:spMk id="4" creationId="{EA639C89-534D-C0E1-2E78-9AF7B8239EEC}"/>
          </ac:spMkLst>
        </pc:spChg>
        <pc:spChg chg="add del mod">
          <ac:chgData name="Coufal Petr" userId="76484aeb-9507-44c9-a583-612a370dac90" providerId="ADAL" clId="{DB7F5D9D-CDDF-4A79-9235-EEAF46B9AF17}" dt="2023-04-20T06:45:46.879" v="687" actId="478"/>
          <ac:spMkLst>
            <pc:docMk/>
            <pc:sldMk cId="1275126276" sldId="290"/>
            <ac:spMk id="5" creationId="{3A5C7E5D-E108-2647-248E-619ACBEDC924}"/>
          </ac:spMkLst>
        </pc:spChg>
        <pc:spChg chg="del">
          <ac:chgData name="Coufal Petr" userId="76484aeb-9507-44c9-a583-612a370dac90" providerId="ADAL" clId="{DB7F5D9D-CDDF-4A79-9235-EEAF46B9AF17}" dt="2023-04-19T08:45:58.876" v="461" actId="26606"/>
          <ac:spMkLst>
            <pc:docMk/>
            <pc:sldMk cId="1275126276" sldId="290"/>
            <ac:spMk id="4107" creationId="{AD96FDFD-4E42-4A06-B8B5-768A1DB9C2A9}"/>
          </ac:spMkLst>
        </pc:spChg>
        <pc:spChg chg="add">
          <ac:chgData name="Coufal Petr" userId="76484aeb-9507-44c9-a583-612a370dac90" providerId="ADAL" clId="{DB7F5D9D-CDDF-4A79-9235-EEAF46B9AF17}" dt="2023-04-19T08:45:58.876" v="461" actId="26606"/>
          <ac:spMkLst>
            <pc:docMk/>
            <pc:sldMk cId="1275126276" sldId="290"/>
            <ac:spMk id="4112" creationId="{3AFE8227-C443-417B-BA91-520EB1EF4559}"/>
          </ac:spMkLst>
        </pc:spChg>
        <pc:spChg chg="add">
          <ac:chgData name="Coufal Petr" userId="76484aeb-9507-44c9-a583-612a370dac90" providerId="ADAL" clId="{DB7F5D9D-CDDF-4A79-9235-EEAF46B9AF17}" dt="2023-04-19T08:45:58.876" v="461" actId="26606"/>
          <ac:spMkLst>
            <pc:docMk/>
            <pc:sldMk cId="1275126276" sldId="290"/>
            <ac:spMk id="4114" creationId="{907741FC-B544-4A6E-B831-6789D042333D}"/>
          </ac:spMkLst>
        </pc:spChg>
        <pc:spChg chg="add">
          <ac:chgData name="Coufal Petr" userId="76484aeb-9507-44c9-a583-612a370dac90" providerId="ADAL" clId="{DB7F5D9D-CDDF-4A79-9235-EEAF46B9AF17}" dt="2023-04-19T08:45:58.876" v="461" actId="26606"/>
          <ac:spMkLst>
            <pc:docMk/>
            <pc:sldMk cId="1275126276" sldId="290"/>
            <ac:spMk id="4116" creationId="{3F0BE7ED-7814-4273-B18A-F26CC0380380}"/>
          </ac:spMkLst>
        </pc:spChg>
        <pc:picChg chg="add mod">
          <ac:chgData name="Coufal Petr" userId="76484aeb-9507-44c9-a583-612a370dac90" providerId="ADAL" clId="{DB7F5D9D-CDDF-4A79-9235-EEAF46B9AF17}" dt="2023-04-19T09:11:53.070" v="477" actId="732"/>
          <ac:picMkLst>
            <pc:docMk/>
            <pc:sldMk cId="1275126276" sldId="290"/>
            <ac:picMk id="1026" creationId="{3C571BA2-1B4B-3A47-9AFF-8BD472EEA326}"/>
          </ac:picMkLst>
        </pc:picChg>
        <pc:picChg chg="del">
          <ac:chgData name="Coufal Petr" userId="76484aeb-9507-44c9-a583-612a370dac90" providerId="ADAL" clId="{DB7F5D9D-CDDF-4A79-9235-EEAF46B9AF17}" dt="2023-04-18T13:21:22.203" v="414" actId="21"/>
          <ac:picMkLst>
            <pc:docMk/>
            <pc:sldMk cId="1275126276" sldId="290"/>
            <ac:picMk id="4098" creationId="{A330DF56-563D-4F14-8818-6F60BFC81307}"/>
          </ac:picMkLst>
        </pc:picChg>
        <pc:picChg chg="del">
          <ac:chgData name="Coufal Petr" userId="76484aeb-9507-44c9-a583-612a370dac90" providerId="ADAL" clId="{DB7F5D9D-CDDF-4A79-9235-EEAF46B9AF17}" dt="2023-04-18T13:21:22.203" v="414" actId="21"/>
          <ac:picMkLst>
            <pc:docMk/>
            <pc:sldMk cId="1275126276" sldId="290"/>
            <ac:picMk id="4100" creationId="{30A23668-FC21-437A-AC47-85386B3B04FC}"/>
          </ac:picMkLst>
        </pc:picChg>
        <pc:picChg chg="del">
          <ac:chgData name="Coufal Petr" userId="76484aeb-9507-44c9-a583-612a370dac90" providerId="ADAL" clId="{DB7F5D9D-CDDF-4A79-9235-EEAF46B9AF17}" dt="2023-04-18T13:21:22.203" v="414" actId="21"/>
          <ac:picMkLst>
            <pc:docMk/>
            <pc:sldMk cId="1275126276" sldId="290"/>
            <ac:picMk id="4102" creationId="{66AE97D4-7341-439B-A865-355EE5162E51}"/>
          </ac:picMkLst>
        </pc:picChg>
      </pc:sldChg>
      <pc:sldChg chg="addSp delSp modSp mod">
        <pc:chgData name="Coufal Petr" userId="76484aeb-9507-44c9-a583-612a370dac90" providerId="ADAL" clId="{DB7F5D9D-CDDF-4A79-9235-EEAF46B9AF17}" dt="2023-04-21T09:47:16.600" v="1022" actId="1076"/>
        <pc:sldMkLst>
          <pc:docMk/>
          <pc:sldMk cId="3082564078" sldId="291"/>
        </pc:sldMkLst>
        <pc:spChg chg="mod ord">
          <ac:chgData name="Coufal Petr" userId="76484aeb-9507-44c9-a583-612a370dac90" providerId="ADAL" clId="{DB7F5D9D-CDDF-4A79-9235-EEAF46B9AF17}" dt="2023-04-21T09:47:16.600" v="1022" actId="1076"/>
          <ac:spMkLst>
            <pc:docMk/>
            <pc:sldMk cId="3082564078" sldId="291"/>
            <ac:spMk id="2" creationId="{3DF8357C-1EF3-47EF-AD78-034746090A3A}"/>
          </ac:spMkLst>
        </pc:spChg>
        <pc:spChg chg="mod ord">
          <ac:chgData name="Coufal Petr" userId="76484aeb-9507-44c9-a583-612a370dac90" providerId="ADAL" clId="{DB7F5D9D-CDDF-4A79-9235-EEAF46B9AF17}" dt="2023-04-21T09:47:13.002" v="1021" actId="1076"/>
          <ac:spMkLst>
            <pc:docMk/>
            <pc:sldMk cId="3082564078" sldId="291"/>
            <ac:spMk id="3" creationId="{728F4569-CBBB-4913-B1AB-9D5A33A2E11E}"/>
          </ac:spMkLst>
        </pc:spChg>
        <pc:spChg chg="add del mod">
          <ac:chgData name="Coufal Petr" userId="76484aeb-9507-44c9-a583-612a370dac90" providerId="ADAL" clId="{DB7F5D9D-CDDF-4A79-9235-EEAF46B9AF17}" dt="2023-04-20T11:51:27.657" v="907" actId="478"/>
          <ac:spMkLst>
            <pc:docMk/>
            <pc:sldMk cId="3082564078" sldId="291"/>
            <ac:spMk id="4" creationId="{0D95FD41-033A-9058-70EC-85037D443CEE}"/>
          </ac:spMkLst>
        </pc:spChg>
        <pc:graphicFrameChg chg="add mod modGraphic">
          <ac:chgData name="Coufal Petr" userId="76484aeb-9507-44c9-a583-612a370dac90" providerId="ADAL" clId="{DB7F5D9D-CDDF-4A79-9235-EEAF46B9AF17}" dt="2023-04-21T09:47:08.251" v="1020" actId="1076"/>
          <ac:graphicFrameMkLst>
            <pc:docMk/>
            <pc:sldMk cId="3082564078" sldId="291"/>
            <ac:graphicFrameMk id="5" creationId="{DB14FB94-8689-6187-307F-C5672E5F16F5}"/>
          </ac:graphicFrameMkLst>
        </pc:graphicFrameChg>
        <pc:picChg chg="del">
          <ac:chgData name="Coufal Petr" userId="76484aeb-9507-44c9-a583-612a370dac90" providerId="ADAL" clId="{DB7F5D9D-CDDF-4A79-9235-EEAF46B9AF17}" dt="2023-04-20T11:51:14.863" v="906" actId="478"/>
          <ac:picMkLst>
            <pc:docMk/>
            <pc:sldMk cId="3082564078" sldId="291"/>
            <ac:picMk id="5122" creationId="{530A9015-3905-497F-98D2-F5E8F9144EED}"/>
          </ac:picMkLst>
        </pc:picChg>
        <pc:picChg chg="add del">
          <ac:chgData name="Coufal Petr" userId="76484aeb-9507-44c9-a583-612a370dac90" providerId="ADAL" clId="{DB7F5D9D-CDDF-4A79-9235-EEAF46B9AF17}" dt="2023-04-20T11:54:16.777" v="947" actId="478"/>
          <ac:picMkLst>
            <pc:docMk/>
            <pc:sldMk cId="3082564078" sldId="291"/>
            <ac:picMk id="6146" creationId="{B36760E3-03EF-A4EF-F704-516B0B0D9A7E}"/>
          </ac:picMkLst>
        </pc:picChg>
        <pc:picChg chg="add del">
          <ac:chgData name="Coufal Petr" userId="76484aeb-9507-44c9-a583-612a370dac90" providerId="ADAL" clId="{DB7F5D9D-CDDF-4A79-9235-EEAF46B9AF17}" dt="2023-04-20T11:56:00.355" v="949" actId="478"/>
          <ac:picMkLst>
            <pc:docMk/>
            <pc:sldMk cId="3082564078" sldId="291"/>
            <ac:picMk id="6148" creationId="{2A181523-E37C-DA91-6A1E-4710B029E925}"/>
          </ac:picMkLst>
        </pc:picChg>
        <pc:picChg chg="add mod">
          <ac:chgData name="Coufal Petr" userId="76484aeb-9507-44c9-a583-612a370dac90" providerId="ADAL" clId="{DB7F5D9D-CDDF-4A79-9235-EEAF46B9AF17}" dt="2023-04-21T09:46:49.386" v="1019" actId="14100"/>
          <ac:picMkLst>
            <pc:docMk/>
            <pc:sldMk cId="3082564078" sldId="291"/>
            <ac:picMk id="6150" creationId="{2E375869-DD70-5082-BD30-3C0A188C33D1}"/>
          </ac:picMkLst>
        </pc:picChg>
        <pc:picChg chg="add mod">
          <ac:chgData name="Coufal Petr" userId="76484aeb-9507-44c9-a583-612a370dac90" providerId="ADAL" clId="{DB7F5D9D-CDDF-4A79-9235-EEAF46B9AF17}" dt="2023-04-21T09:46:45.937" v="1018" actId="1076"/>
          <ac:picMkLst>
            <pc:docMk/>
            <pc:sldMk cId="3082564078" sldId="291"/>
            <ac:picMk id="6152" creationId="{843A7AC9-395E-DEA7-F158-AE1100DB8E2B}"/>
          </ac:picMkLst>
        </pc:picChg>
      </pc:sldChg>
      <pc:sldChg chg="addSp delSp modSp mod">
        <pc:chgData name="Coufal Petr" userId="76484aeb-9507-44c9-a583-612a370dac90" providerId="ADAL" clId="{DB7F5D9D-CDDF-4A79-9235-EEAF46B9AF17}" dt="2023-04-20T11:36:36.993" v="852" actId="166"/>
        <pc:sldMkLst>
          <pc:docMk/>
          <pc:sldMk cId="317016893" sldId="297"/>
        </pc:sldMkLst>
        <pc:spChg chg="add del mod">
          <ac:chgData name="Coufal Petr" userId="76484aeb-9507-44c9-a583-612a370dac90" providerId="ADAL" clId="{DB7F5D9D-CDDF-4A79-9235-EEAF46B9AF17}" dt="2023-04-20T06:45:20.021" v="682" actId="21"/>
          <ac:spMkLst>
            <pc:docMk/>
            <pc:sldMk cId="317016893" sldId="297"/>
            <ac:spMk id="2" creationId="{0E8645E5-47A6-7D66-9393-E68070796677}"/>
          </ac:spMkLst>
        </pc:spChg>
        <pc:spChg chg="add del mod">
          <ac:chgData name="Coufal Petr" userId="76484aeb-9507-44c9-a583-612a370dac90" providerId="ADAL" clId="{DB7F5D9D-CDDF-4A79-9235-EEAF46B9AF17}" dt="2023-04-20T06:41:25.131" v="621" actId="478"/>
          <ac:spMkLst>
            <pc:docMk/>
            <pc:sldMk cId="317016893" sldId="297"/>
            <ac:spMk id="4" creationId="{D32BA605-05D6-9168-A1EF-397A6C0B0B0F}"/>
          </ac:spMkLst>
        </pc:spChg>
        <pc:spChg chg="add del mod">
          <ac:chgData name="Coufal Petr" userId="76484aeb-9507-44c9-a583-612a370dac90" providerId="ADAL" clId="{DB7F5D9D-CDDF-4A79-9235-EEAF46B9AF17}" dt="2023-04-20T06:41:11.656" v="620"/>
          <ac:spMkLst>
            <pc:docMk/>
            <pc:sldMk cId="317016893" sldId="297"/>
            <ac:spMk id="5" creationId="{8394AE02-D1E3-C8B5-71A6-D2601716FE5A}"/>
          </ac:spMkLst>
        </pc:spChg>
        <pc:spChg chg="add mod ord">
          <ac:chgData name="Coufal Petr" userId="76484aeb-9507-44c9-a583-612a370dac90" providerId="ADAL" clId="{DB7F5D9D-CDDF-4A79-9235-EEAF46B9AF17}" dt="2023-04-20T11:36:36.993" v="852" actId="166"/>
          <ac:spMkLst>
            <pc:docMk/>
            <pc:sldMk cId="317016893" sldId="297"/>
            <ac:spMk id="6" creationId="{8504D7AF-7C6B-9287-FC44-E258C1A5F478}"/>
          </ac:spMkLst>
        </pc:spChg>
        <pc:spChg chg="add mod">
          <ac:chgData name="Coufal Petr" userId="76484aeb-9507-44c9-a583-612a370dac90" providerId="ADAL" clId="{DB7F5D9D-CDDF-4A79-9235-EEAF46B9AF17}" dt="2023-04-20T11:36:29.884" v="850" actId="1076"/>
          <ac:spMkLst>
            <pc:docMk/>
            <pc:sldMk cId="317016893" sldId="297"/>
            <ac:spMk id="7" creationId="{FB098B18-AEF3-075E-48AD-A71A1D123250}"/>
          </ac:spMkLst>
        </pc:spChg>
        <pc:spChg chg="add del mod">
          <ac:chgData name="Coufal Petr" userId="76484aeb-9507-44c9-a583-612a370dac90" providerId="ADAL" clId="{DB7F5D9D-CDDF-4A79-9235-EEAF46B9AF17}" dt="2023-04-20T06:46:22.894" v="722"/>
          <ac:spMkLst>
            <pc:docMk/>
            <pc:sldMk cId="317016893" sldId="297"/>
            <ac:spMk id="8" creationId="{EC43F79F-CBEB-36B8-9DD1-6C42A6CB801F}"/>
          </ac:spMkLst>
        </pc:spChg>
        <pc:graphicFrameChg chg="add mod modGraphic">
          <ac:chgData name="Coufal Petr" userId="76484aeb-9507-44c9-a583-612a370dac90" providerId="ADAL" clId="{DB7F5D9D-CDDF-4A79-9235-EEAF46B9AF17}" dt="2023-04-20T11:25:52.667" v="772" actId="166"/>
          <ac:graphicFrameMkLst>
            <pc:docMk/>
            <pc:sldMk cId="317016893" sldId="297"/>
            <ac:graphicFrameMk id="3" creationId="{FF73845D-ABA7-8658-5AD2-53B619D12644}"/>
          </ac:graphicFrameMkLst>
        </pc:graphicFrameChg>
        <pc:picChg chg="add del mod">
          <ac:chgData name="Coufal Petr" userId="76484aeb-9507-44c9-a583-612a370dac90" providerId="ADAL" clId="{DB7F5D9D-CDDF-4A79-9235-EEAF46B9AF17}" dt="2023-04-20T06:46:53.531" v="728" actId="478"/>
          <ac:picMkLst>
            <pc:docMk/>
            <pc:sldMk cId="317016893" sldId="297"/>
            <ac:picMk id="3074" creationId="{80267887-06BD-FBEF-1A5B-6A713ADDF212}"/>
          </ac:picMkLst>
        </pc:picChg>
        <pc:picChg chg="add mod">
          <ac:chgData name="Coufal Petr" userId="76484aeb-9507-44c9-a583-612a370dac90" providerId="ADAL" clId="{DB7F5D9D-CDDF-4A79-9235-EEAF46B9AF17}" dt="2023-04-20T06:55:36.499" v="731" actId="1076"/>
          <ac:picMkLst>
            <pc:docMk/>
            <pc:sldMk cId="317016893" sldId="297"/>
            <ac:picMk id="3076" creationId="{2F149695-7A8F-7984-DD81-40088C14D774}"/>
          </ac:picMkLst>
        </pc:picChg>
        <pc:picChg chg="add mod">
          <ac:chgData name="Coufal Petr" userId="76484aeb-9507-44c9-a583-612a370dac90" providerId="ADAL" clId="{DB7F5D9D-CDDF-4A79-9235-EEAF46B9AF17}" dt="2023-04-20T11:22:08.292" v="768" actId="1035"/>
          <ac:picMkLst>
            <pc:docMk/>
            <pc:sldMk cId="317016893" sldId="297"/>
            <ac:picMk id="3078" creationId="{E7335A13-1F62-C6CC-C603-1BDF9EB247E4}"/>
          </ac:picMkLst>
        </pc:picChg>
        <pc:picChg chg="add del mod">
          <ac:chgData name="Coufal Petr" userId="76484aeb-9507-44c9-a583-612a370dac90" providerId="ADAL" clId="{DB7F5D9D-CDDF-4A79-9235-EEAF46B9AF17}" dt="2023-04-20T11:26:14.234" v="773" actId="478"/>
          <ac:picMkLst>
            <pc:docMk/>
            <pc:sldMk cId="317016893" sldId="297"/>
            <ac:picMk id="3080" creationId="{D677A366-137C-14E4-C704-4C9AAB891BCC}"/>
          </ac:picMkLst>
        </pc:picChg>
        <pc:picChg chg="add mod">
          <ac:chgData name="Coufal Petr" userId="76484aeb-9507-44c9-a583-612a370dac90" providerId="ADAL" clId="{DB7F5D9D-CDDF-4A79-9235-EEAF46B9AF17}" dt="2023-04-20T11:26:46.953" v="776" actId="1076"/>
          <ac:picMkLst>
            <pc:docMk/>
            <pc:sldMk cId="317016893" sldId="297"/>
            <ac:picMk id="3082" creationId="{716BC3F1-C596-DA47-2D71-4FD479220387}"/>
          </ac:picMkLst>
        </pc:picChg>
        <pc:picChg chg="del mod">
          <ac:chgData name="Coufal Petr" userId="76484aeb-9507-44c9-a583-612a370dac90" providerId="ADAL" clId="{DB7F5D9D-CDDF-4A79-9235-EEAF46B9AF17}" dt="2023-04-20T06:40:50.346" v="614" actId="21"/>
          <ac:picMkLst>
            <pc:docMk/>
            <pc:sldMk cId="317016893" sldId="297"/>
            <ac:picMk id="10242" creationId="{ED42FB4C-9776-4419-82F2-4FC2D8D1DCE5}"/>
          </ac:picMkLst>
        </pc:picChg>
      </pc:sldChg>
      <pc:sldChg chg="modSp mod">
        <pc:chgData name="Coufal Petr" userId="76484aeb-9507-44c9-a583-612a370dac90" providerId="ADAL" clId="{DB7F5D9D-CDDF-4A79-9235-EEAF46B9AF17}" dt="2023-04-18T13:16:55.611" v="383" actId="1076"/>
        <pc:sldMkLst>
          <pc:docMk/>
          <pc:sldMk cId="1141537052" sldId="298"/>
        </pc:sldMkLst>
        <pc:spChg chg="mod">
          <ac:chgData name="Coufal Petr" userId="76484aeb-9507-44c9-a583-612a370dac90" providerId="ADAL" clId="{DB7F5D9D-CDDF-4A79-9235-EEAF46B9AF17}" dt="2023-04-18T13:16:55.611" v="383" actId="1076"/>
          <ac:spMkLst>
            <pc:docMk/>
            <pc:sldMk cId="1141537052" sldId="298"/>
            <ac:spMk id="2" creationId="{693238E0-40DA-628E-E89C-0968F77A326E}"/>
          </ac:spMkLst>
        </pc:spChg>
        <pc:spChg chg="mod">
          <ac:chgData name="Coufal Petr" userId="76484aeb-9507-44c9-a583-612a370dac90" providerId="ADAL" clId="{DB7F5D9D-CDDF-4A79-9235-EEAF46B9AF17}" dt="2023-04-18T13:16:43.328" v="381" actId="1076"/>
          <ac:spMkLst>
            <pc:docMk/>
            <pc:sldMk cId="1141537052" sldId="298"/>
            <ac:spMk id="3" creationId="{D4DB36E7-81D0-9F6D-5045-8204DFBCB9F6}"/>
          </ac:spMkLst>
        </pc:spChg>
        <pc:spChg chg="mod">
          <ac:chgData name="Coufal Petr" userId="76484aeb-9507-44c9-a583-612a370dac90" providerId="ADAL" clId="{DB7F5D9D-CDDF-4A79-9235-EEAF46B9AF17}" dt="2023-04-18T13:16:48.435" v="382" actId="1076"/>
          <ac:spMkLst>
            <pc:docMk/>
            <pc:sldMk cId="1141537052" sldId="298"/>
            <ac:spMk id="4" creationId="{B8CB40A4-66AA-959C-A3FA-FDF247D23ED4}"/>
          </ac:spMkLst>
        </pc:spChg>
      </pc:sldChg>
      <pc:sldChg chg="modSp mod">
        <pc:chgData name="Coufal Petr" userId="76484aeb-9507-44c9-a583-612a370dac90" providerId="ADAL" clId="{DB7F5D9D-CDDF-4A79-9235-EEAF46B9AF17}" dt="2023-04-18T13:17:11.101" v="388" actId="1076"/>
        <pc:sldMkLst>
          <pc:docMk/>
          <pc:sldMk cId="2431987974" sldId="299"/>
        </pc:sldMkLst>
        <pc:spChg chg="mod">
          <ac:chgData name="Coufal Petr" userId="76484aeb-9507-44c9-a583-612a370dac90" providerId="ADAL" clId="{DB7F5D9D-CDDF-4A79-9235-EEAF46B9AF17}" dt="2023-04-18T13:17:11.101" v="388" actId="1076"/>
          <ac:spMkLst>
            <pc:docMk/>
            <pc:sldMk cId="2431987974" sldId="299"/>
            <ac:spMk id="2" creationId="{90EC94F6-FFE0-B14F-9DA5-900C012EB926}"/>
          </ac:spMkLst>
        </pc:spChg>
      </pc:sldChg>
      <pc:sldChg chg="modSp">
        <pc:chgData name="Coufal Petr" userId="76484aeb-9507-44c9-a583-612a370dac90" providerId="ADAL" clId="{DB7F5D9D-CDDF-4A79-9235-EEAF46B9AF17}" dt="2023-04-05T11:16:21.277" v="281" actId="1076"/>
        <pc:sldMkLst>
          <pc:docMk/>
          <pc:sldMk cId="2431477004" sldId="303"/>
        </pc:sldMkLst>
        <pc:picChg chg="mod">
          <ac:chgData name="Coufal Petr" userId="76484aeb-9507-44c9-a583-612a370dac90" providerId="ADAL" clId="{DB7F5D9D-CDDF-4A79-9235-EEAF46B9AF17}" dt="2023-04-05T11:16:21.277" v="281" actId="1076"/>
          <ac:picMkLst>
            <pc:docMk/>
            <pc:sldMk cId="2431477004" sldId="303"/>
            <ac:picMk id="8194" creationId="{07A7BA46-5A1C-488E-9A84-189738F54F44}"/>
          </ac:picMkLst>
        </pc:picChg>
      </pc:sldChg>
      <pc:sldChg chg="addSp delSp modSp new mod setBg">
        <pc:chgData name="Coufal Petr" userId="76484aeb-9507-44c9-a583-612a370dac90" providerId="ADAL" clId="{DB7F5D9D-CDDF-4A79-9235-EEAF46B9AF17}" dt="2023-04-05T08:51:49.483" v="154" actId="404"/>
        <pc:sldMkLst>
          <pc:docMk/>
          <pc:sldMk cId="1300454749" sldId="305"/>
        </pc:sldMkLst>
        <pc:spChg chg="del">
          <ac:chgData name="Coufal Petr" userId="76484aeb-9507-44c9-a583-612a370dac90" providerId="ADAL" clId="{DB7F5D9D-CDDF-4A79-9235-EEAF46B9AF17}" dt="2023-04-05T08:49:50.440" v="121" actId="478"/>
          <ac:spMkLst>
            <pc:docMk/>
            <pc:sldMk cId="1300454749" sldId="305"/>
            <ac:spMk id="2" creationId="{762BED4C-5D31-5D38-6CAB-8329E357B7A0}"/>
          </ac:spMkLst>
        </pc:spChg>
        <pc:spChg chg="del">
          <ac:chgData name="Coufal Petr" userId="76484aeb-9507-44c9-a583-612a370dac90" providerId="ADAL" clId="{DB7F5D9D-CDDF-4A79-9235-EEAF46B9AF17}" dt="2023-04-05T08:49:28.297" v="117" actId="478"/>
          <ac:spMkLst>
            <pc:docMk/>
            <pc:sldMk cId="1300454749" sldId="305"/>
            <ac:spMk id="3" creationId="{6978391E-3A81-0BF3-56FA-8D564BF519B5}"/>
          </ac:spMkLst>
        </pc:spChg>
        <pc:spChg chg="del">
          <ac:chgData name="Coufal Petr" userId="76484aeb-9507-44c9-a583-612a370dac90" providerId="ADAL" clId="{DB7F5D9D-CDDF-4A79-9235-EEAF46B9AF17}" dt="2023-04-05T08:49:30.188" v="118" actId="478"/>
          <ac:spMkLst>
            <pc:docMk/>
            <pc:sldMk cId="1300454749" sldId="305"/>
            <ac:spMk id="4" creationId="{261F5FEB-6C40-EEF1-3867-196CA6047230}"/>
          </ac:spMkLst>
        </pc:spChg>
        <pc:spChg chg="add mod">
          <ac:chgData name="Coufal Petr" userId="76484aeb-9507-44c9-a583-612a370dac90" providerId="ADAL" clId="{DB7F5D9D-CDDF-4A79-9235-EEAF46B9AF17}" dt="2023-04-05T08:51:49.483" v="154" actId="404"/>
          <ac:spMkLst>
            <pc:docMk/>
            <pc:sldMk cId="1300454749" sldId="305"/>
            <ac:spMk id="7" creationId="{B26DB3F1-07E3-AC1C-81AB-62AE903486E9}"/>
          </ac:spMkLst>
        </pc:spChg>
        <pc:spChg chg="add">
          <ac:chgData name="Coufal Petr" userId="76484aeb-9507-44c9-a583-612a370dac90" providerId="ADAL" clId="{DB7F5D9D-CDDF-4A79-9235-EEAF46B9AF17}" dt="2023-04-05T08:51:03.951" v="143" actId="26606"/>
          <ac:spMkLst>
            <pc:docMk/>
            <pc:sldMk cId="1300454749" sldId="305"/>
            <ac:spMk id="12" creationId="{BA79A7CF-01AF-4178-9369-94E0C90EB046}"/>
          </ac:spMkLst>
        </pc:spChg>
        <pc:spChg chg="add">
          <ac:chgData name="Coufal Petr" userId="76484aeb-9507-44c9-a583-612a370dac90" providerId="ADAL" clId="{DB7F5D9D-CDDF-4A79-9235-EEAF46B9AF17}" dt="2023-04-05T08:51:03.951" v="143" actId="26606"/>
          <ac:spMkLst>
            <pc:docMk/>
            <pc:sldMk cId="1300454749" sldId="305"/>
            <ac:spMk id="14" creationId="{99413ED5-9ED4-4772-BCE4-2BCAE6B12E35}"/>
          </ac:spMkLst>
        </pc:spChg>
        <pc:spChg chg="add">
          <ac:chgData name="Coufal Petr" userId="76484aeb-9507-44c9-a583-612a370dac90" providerId="ADAL" clId="{DB7F5D9D-CDDF-4A79-9235-EEAF46B9AF17}" dt="2023-04-05T08:51:03.951" v="143" actId="26606"/>
          <ac:spMkLst>
            <pc:docMk/>
            <pc:sldMk cId="1300454749" sldId="305"/>
            <ac:spMk id="16" creationId="{04357C93-F0CB-4A1C-8F77-4E9063789819}"/>
          </ac:spMkLst>
        </pc:spChg>
        <pc:spChg chg="add">
          <ac:chgData name="Coufal Petr" userId="76484aeb-9507-44c9-a583-612a370dac90" providerId="ADAL" clId="{DB7F5D9D-CDDF-4A79-9235-EEAF46B9AF17}" dt="2023-04-05T08:51:03.951" v="143" actId="26606"/>
          <ac:spMkLst>
            <pc:docMk/>
            <pc:sldMk cId="1300454749" sldId="305"/>
            <ac:spMk id="18" creationId="{90F533E9-6690-41A8-A372-4C6C622D028D}"/>
          </ac:spMkLst>
        </pc:spChg>
        <pc:picChg chg="add mod ord modCrop">
          <ac:chgData name="Coufal Petr" userId="76484aeb-9507-44c9-a583-612a370dac90" providerId="ADAL" clId="{DB7F5D9D-CDDF-4A79-9235-EEAF46B9AF17}" dt="2023-04-05T08:51:18.740" v="146" actId="27614"/>
          <ac:picMkLst>
            <pc:docMk/>
            <pc:sldMk cId="1300454749" sldId="305"/>
            <ac:picMk id="6" creationId="{EC3A35B8-71EE-AC80-C43C-75625E4627C0}"/>
          </ac:picMkLst>
        </pc:picChg>
      </pc:sldChg>
      <pc:sldChg chg="addSp delSp modSp new mod">
        <pc:chgData name="Coufal Petr" userId="76484aeb-9507-44c9-a583-612a370dac90" providerId="ADAL" clId="{DB7F5D9D-CDDF-4A79-9235-EEAF46B9AF17}" dt="2023-04-05T11:01:25.417" v="280" actId="1076"/>
        <pc:sldMkLst>
          <pc:docMk/>
          <pc:sldMk cId="798521031" sldId="306"/>
        </pc:sldMkLst>
        <pc:spChg chg="del">
          <ac:chgData name="Coufal Petr" userId="76484aeb-9507-44c9-a583-612a370dac90" providerId="ADAL" clId="{DB7F5D9D-CDDF-4A79-9235-EEAF46B9AF17}" dt="2023-04-05T09:34:54.157" v="166" actId="478"/>
          <ac:spMkLst>
            <pc:docMk/>
            <pc:sldMk cId="798521031" sldId="306"/>
            <ac:spMk id="2" creationId="{19136D8F-3B83-E8BF-35FD-763437DADCC7}"/>
          </ac:spMkLst>
        </pc:spChg>
        <pc:spChg chg="del">
          <ac:chgData name="Coufal Petr" userId="76484aeb-9507-44c9-a583-612a370dac90" providerId="ADAL" clId="{DB7F5D9D-CDDF-4A79-9235-EEAF46B9AF17}" dt="2023-04-05T09:34:23.875" v="158" actId="478"/>
          <ac:spMkLst>
            <pc:docMk/>
            <pc:sldMk cId="798521031" sldId="306"/>
            <ac:spMk id="3" creationId="{1DBEA03B-DFA3-C20A-A905-F8FF54CA3BE3}"/>
          </ac:spMkLst>
        </pc:spChg>
        <pc:spChg chg="del">
          <ac:chgData name="Coufal Petr" userId="76484aeb-9507-44c9-a583-612a370dac90" providerId="ADAL" clId="{DB7F5D9D-CDDF-4A79-9235-EEAF46B9AF17}" dt="2023-04-05T09:34:25.001" v="159" actId="478"/>
          <ac:spMkLst>
            <pc:docMk/>
            <pc:sldMk cId="798521031" sldId="306"/>
            <ac:spMk id="4" creationId="{4124FD11-19A1-7650-6F37-EDE02A0DD6C4}"/>
          </ac:spMkLst>
        </pc:spChg>
        <pc:spChg chg="add mod">
          <ac:chgData name="Coufal Petr" userId="76484aeb-9507-44c9-a583-612a370dac90" providerId="ADAL" clId="{DB7F5D9D-CDDF-4A79-9235-EEAF46B9AF17}" dt="2023-04-05T09:35:06.658" v="191" actId="14100"/>
          <ac:spMkLst>
            <pc:docMk/>
            <pc:sldMk cId="798521031" sldId="306"/>
            <ac:spMk id="5" creationId="{09CAB885-E231-AFDA-DF03-5F687C3AAE56}"/>
          </ac:spMkLst>
        </pc:spChg>
        <pc:spChg chg="add mod">
          <ac:chgData name="Coufal Petr" userId="76484aeb-9507-44c9-a583-612a370dac90" providerId="ADAL" clId="{DB7F5D9D-CDDF-4A79-9235-EEAF46B9AF17}" dt="2023-04-05T11:01:15.790" v="277" actId="14100"/>
          <ac:spMkLst>
            <pc:docMk/>
            <pc:sldMk cId="798521031" sldId="306"/>
            <ac:spMk id="6" creationId="{962CB399-3351-881E-F85C-510BF2D33284}"/>
          </ac:spMkLst>
        </pc:spChg>
        <pc:picChg chg="add del">
          <ac:chgData name="Coufal Petr" userId="76484aeb-9507-44c9-a583-612a370dac90" providerId="ADAL" clId="{DB7F5D9D-CDDF-4A79-9235-EEAF46B9AF17}" dt="2023-04-05T09:34:19.867" v="157"/>
          <ac:picMkLst>
            <pc:docMk/>
            <pc:sldMk cId="798521031" sldId="306"/>
            <ac:picMk id="2050" creationId="{ACBA27CB-E85C-1D4D-5728-94D025DB4686}"/>
          </ac:picMkLst>
        </pc:picChg>
        <pc:picChg chg="add mod">
          <ac:chgData name="Coufal Petr" userId="76484aeb-9507-44c9-a583-612a370dac90" providerId="ADAL" clId="{DB7F5D9D-CDDF-4A79-9235-EEAF46B9AF17}" dt="2023-04-05T11:01:25.417" v="280" actId="1076"/>
          <ac:picMkLst>
            <pc:docMk/>
            <pc:sldMk cId="798521031" sldId="306"/>
            <ac:picMk id="2052" creationId="{D4E28283-3ED2-2E7A-205A-6EDE81511FA9}"/>
          </ac:picMkLst>
        </pc:picChg>
      </pc:sldChg>
      <pc:sldChg chg="modSp mod">
        <pc:chgData name="Coufal Petr" userId="76484aeb-9507-44c9-a583-612a370dac90" providerId="ADAL" clId="{DB7F5D9D-CDDF-4A79-9235-EEAF46B9AF17}" dt="2023-04-18T12:43:28.586" v="327" actId="1076"/>
        <pc:sldMkLst>
          <pc:docMk/>
          <pc:sldMk cId="123011480" sldId="317"/>
        </pc:sldMkLst>
        <pc:spChg chg="mod">
          <ac:chgData name="Coufal Petr" userId="76484aeb-9507-44c9-a583-612a370dac90" providerId="ADAL" clId="{DB7F5D9D-CDDF-4A79-9235-EEAF46B9AF17}" dt="2023-04-18T12:43:20.049" v="326" actId="1076"/>
          <ac:spMkLst>
            <pc:docMk/>
            <pc:sldMk cId="123011480" sldId="317"/>
            <ac:spMk id="2" creationId="{9E3EC909-6C01-4AC0-1458-4FC2FE140341}"/>
          </ac:spMkLst>
        </pc:spChg>
        <pc:spChg chg="mod">
          <ac:chgData name="Coufal Petr" userId="76484aeb-9507-44c9-a583-612a370dac90" providerId="ADAL" clId="{DB7F5D9D-CDDF-4A79-9235-EEAF46B9AF17}" dt="2023-04-18T12:43:28.586" v="327" actId="1076"/>
          <ac:spMkLst>
            <pc:docMk/>
            <pc:sldMk cId="123011480" sldId="317"/>
            <ac:spMk id="3" creationId="{B0F29363-5665-CD4B-4845-1A2B0872FF9B}"/>
          </ac:spMkLst>
        </pc:spChg>
      </pc:sldChg>
      <pc:sldChg chg="modSp mod">
        <pc:chgData name="Coufal Petr" userId="76484aeb-9507-44c9-a583-612a370dac90" providerId="ADAL" clId="{DB7F5D9D-CDDF-4A79-9235-EEAF46B9AF17}" dt="2023-04-18T13:12:32.464" v="346" actId="14100"/>
        <pc:sldMkLst>
          <pc:docMk/>
          <pc:sldMk cId="245227218" sldId="320"/>
        </pc:sldMkLst>
        <pc:spChg chg="mod">
          <ac:chgData name="Coufal Petr" userId="76484aeb-9507-44c9-a583-612a370dac90" providerId="ADAL" clId="{DB7F5D9D-CDDF-4A79-9235-EEAF46B9AF17}" dt="2023-04-18T13:12:28.649" v="345" actId="1076"/>
          <ac:spMkLst>
            <pc:docMk/>
            <pc:sldMk cId="245227218" sldId="320"/>
            <ac:spMk id="6" creationId="{7B657127-F620-5B81-5473-C0BFAC77FF1E}"/>
          </ac:spMkLst>
        </pc:spChg>
        <pc:picChg chg="mod">
          <ac:chgData name="Coufal Petr" userId="76484aeb-9507-44c9-a583-612a370dac90" providerId="ADAL" clId="{DB7F5D9D-CDDF-4A79-9235-EEAF46B9AF17}" dt="2023-04-18T13:12:32.464" v="346" actId="14100"/>
          <ac:picMkLst>
            <pc:docMk/>
            <pc:sldMk cId="245227218" sldId="320"/>
            <ac:picMk id="14338" creationId="{BA8753B5-7EB1-2CA6-DD58-60F056F76E79}"/>
          </ac:picMkLst>
        </pc:picChg>
      </pc:sldChg>
      <pc:sldChg chg="modSp mod">
        <pc:chgData name="Coufal Petr" userId="76484aeb-9507-44c9-a583-612a370dac90" providerId="ADAL" clId="{DB7F5D9D-CDDF-4A79-9235-EEAF46B9AF17}" dt="2023-04-18T13:14:20.798" v="364" actId="27636"/>
        <pc:sldMkLst>
          <pc:docMk/>
          <pc:sldMk cId="671157665" sldId="323"/>
        </pc:sldMkLst>
        <pc:spChg chg="mod">
          <ac:chgData name="Coufal Petr" userId="76484aeb-9507-44c9-a583-612a370dac90" providerId="ADAL" clId="{DB7F5D9D-CDDF-4A79-9235-EEAF46B9AF17}" dt="2023-04-18T13:14:07.830" v="359" actId="1076"/>
          <ac:spMkLst>
            <pc:docMk/>
            <pc:sldMk cId="671157665" sldId="323"/>
            <ac:spMk id="2" creationId="{88BD3735-A503-C731-5BC9-1DC61A1DFCE2}"/>
          </ac:spMkLst>
        </pc:spChg>
        <pc:spChg chg="mod">
          <ac:chgData name="Coufal Petr" userId="76484aeb-9507-44c9-a583-612a370dac90" providerId="ADAL" clId="{DB7F5D9D-CDDF-4A79-9235-EEAF46B9AF17}" dt="2023-04-18T13:14:20.798" v="364" actId="27636"/>
          <ac:spMkLst>
            <pc:docMk/>
            <pc:sldMk cId="671157665" sldId="323"/>
            <ac:spMk id="3" creationId="{04FD2C69-1265-28E5-D8CF-4B5536B4B0F8}"/>
          </ac:spMkLst>
        </pc:spChg>
        <pc:spChg chg="mod">
          <ac:chgData name="Coufal Petr" userId="76484aeb-9507-44c9-a583-612a370dac90" providerId="ADAL" clId="{DB7F5D9D-CDDF-4A79-9235-EEAF46B9AF17}" dt="2023-04-18T13:13:41.777" v="357" actId="1076"/>
          <ac:spMkLst>
            <pc:docMk/>
            <pc:sldMk cId="671157665" sldId="323"/>
            <ac:spMk id="5" creationId="{45D6B200-E533-2472-1349-20903A7EB331}"/>
          </ac:spMkLst>
        </pc:spChg>
        <pc:spChg chg="mod">
          <ac:chgData name="Coufal Petr" userId="76484aeb-9507-44c9-a583-612a370dac90" providerId="ADAL" clId="{DB7F5D9D-CDDF-4A79-9235-EEAF46B9AF17}" dt="2023-04-18T13:13:31.420" v="354" actId="1076"/>
          <ac:spMkLst>
            <pc:docMk/>
            <pc:sldMk cId="671157665" sldId="323"/>
            <ac:spMk id="7" creationId="{B029E70E-4F0A-B805-C634-1ADD1F1A212F}"/>
          </ac:spMkLst>
        </pc:spChg>
      </pc:sldChg>
      <pc:sldChg chg="modSp mod">
        <pc:chgData name="Coufal Petr" userId="76484aeb-9507-44c9-a583-612a370dac90" providerId="ADAL" clId="{DB7F5D9D-CDDF-4A79-9235-EEAF46B9AF17}" dt="2023-04-18T13:15:14.629" v="377" actId="403"/>
        <pc:sldMkLst>
          <pc:docMk/>
          <pc:sldMk cId="807542219" sldId="324"/>
        </pc:sldMkLst>
        <pc:spChg chg="mod">
          <ac:chgData name="Coufal Petr" userId="76484aeb-9507-44c9-a583-612a370dac90" providerId="ADAL" clId="{DB7F5D9D-CDDF-4A79-9235-EEAF46B9AF17}" dt="2023-04-18T13:14:40.820" v="367" actId="1076"/>
          <ac:spMkLst>
            <pc:docMk/>
            <pc:sldMk cId="807542219" sldId="324"/>
            <ac:spMk id="2" creationId="{88BD3735-A503-C731-5BC9-1DC61A1DFCE2}"/>
          </ac:spMkLst>
        </pc:spChg>
        <pc:spChg chg="mod">
          <ac:chgData name="Coufal Petr" userId="76484aeb-9507-44c9-a583-612a370dac90" providerId="ADAL" clId="{DB7F5D9D-CDDF-4A79-9235-EEAF46B9AF17}" dt="2023-04-18T13:14:35.690" v="366" actId="1076"/>
          <ac:spMkLst>
            <pc:docMk/>
            <pc:sldMk cId="807542219" sldId="324"/>
            <ac:spMk id="3" creationId="{04FD2C69-1265-28E5-D8CF-4B5536B4B0F8}"/>
          </ac:spMkLst>
        </pc:spChg>
        <pc:spChg chg="mod">
          <ac:chgData name="Coufal Petr" userId="76484aeb-9507-44c9-a583-612a370dac90" providerId="ADAL" clId="{DB7F5D9D-CDDF-4A79-9235-EEAF46B9AF17}" dt="2023-04-18T13:15:11.252" v="375" actId="1076"/>
          <ac:spMkLst>
            <pc:docMk/>
            <pc:sldMk cId="807542219" sldId="324"/>
            <ac:spMk id="6" creationId="{6C8C5B8A-19A2-6087-F9BB-A730524F0614}"/>
          </ac:spMkLst>
        </pc:spChg>
        <pc:spChg chg="mod">
          <ac:chgData name="Coufal Petr" userId="76484aeb-9507-44c9-a583-612a370dac90" providerId="ADAL" clId="{DB7F5D9D-CDDF-4A79-9235-EEAF46B9AF17}" dt="2023-04-18T13:14:59.120" v="372" actId="1076"/>
          <ac:spMkLst>
            <pc:docMk/>
            <pc:sldMk cId="807542219" sldId="324"/>
            <ac:spMk id="8" creationId="{E85CAA5F-F4A6-C98B-F09B-28500BA50008}"/>
          </ac:spMkLst>
        </pc:spChg>
        <pc:spChg chg="mod">
          <ac:chgData name="Coufal Petr" userId="76484aeb-9507-44c9-a583-612a370dac90" providerId="ADAL" clId="{DB7F5D9D-CDDF-4A79-9235-EEAF46B9AF17}" dt="2023-04-18T13:15:14.629" v="377" actId="403"/>
          <ac:spMkLst>
            <pc:docMk/>
            <pc:sldMk cId="807542219" sldId="324"/>
            <ac:spMk id="9" creationId="{4211B32C-9410-05F7-9980-06ADB679F25A}"/>
          </ac:spMkLst>
        </pc:spChg>
      </pc:sldChg>
      <pc:sldChg chg="modSp mod">
        <pc:chgData name="Coufal Petr" userId="76484aeb-9507-44c9-a583-612a370dac90" providerId="ADAL" clId="{DB7F5D9D-CDDF-4A79-9235-EEAF46B9AF17}" dt="2023-04-20T12:12:27.065" v="1008" actId="20577"/>
        <pc:sldMkLst>
          <pc:docMk/>
          <pc:sldMk cId="3629308256" sldId="327"/>
        </pc:sldMkLst>
        <pc:spChg chg="mod">
          <ac:chgData name="Coufal Petr" userId="76484aeb-9507-44c9-a583-612a370dac90" providerId="ADAL" clId="{DB7F5D9D-CDDF-4A79-9235-EEAF46B9AF17}" dt="2023-04-20T12:12:27.065" v="1008" actId="20577"/>
          <ac:spMkLst>
            <pc:docMk/>
            <pc:sldMk cId="3629308256" sldId="327"/>
            <ac:spMk id="3" creationId="{AFF40F30-B9B4-73B9-65F9-40065D53D7B3}"/>
          </ac:spMkLst>
        </pc:spChg>
        <pc:spChg chg="mod">
          <ac:chgData name="Coufal Petr" userId="76484aeb-9507-44c9-a583-612a370dac90" providerId="ADAL" clId="{DB7F5D9D-CDDF-4A79-9235-EEAF46B9AF17}" dt="2023-04-18T13:17:42.257" v="392" actId="1076"/>
          <ac:spMkLst>
            <pc:docMk/>
            <pc:sldMk cId="3629308256" sldId="327"/>
            <ac:spMk id="5" creationId="{49FC7B31-4922-6E15-78D1-91853290419D}"/>
          </ac:spMkLst>
        </pc:spChg>
        <pc:spChg chg="mod">
          <ac:chgData name="Coufal Petr" userId="76484aeb-9507-44c9-a583-612a370dac90" providerId="ADAL" clId="{DB7F5D9D-CDDF-4A79-9235-EEAF46B9AF17}" dt="2023-04-18T13:17:47.039" v="393" actId="1076"/>
          <ac:spMkLst>
            <pc:docMk/>
            <pc:sldMk cId="3629308256" sldId="327"/>
            <ac:spMk id="6" creationId="{9FEFBA3F-A92D-FAA3-E682-1EBA83EBE72A}"/>
          </ac:spMkLst>
        </pc:spChg>
        <pc:spChg chg="mod">
          <ac:chgData name="Coufal Petr" userId="76484aeb-9507-44c9-a583-612a370dac90" providerId="ADAL" clId="{DB7F5D9D-CDDF-4A79-9235-EEAF46B9AF17}" dt="2023-04-18T13:17:36.702" v="391" actId="1076"/>
          <ac:spMkLst>
            <pc:docMk/>
            <pc:sldMk cId="3629308256" sldId="327"/>
            <ac:spMk id="7" creationId="{BD38D905-9C0E-B624-EBA2-B21F5D837D8F}"/>
          </ac:spMkLst>
        </pc:spChg>
      </pc:sldChg>
      <pc:sldChg chg="modSp mod">
        <pc:chgData name="Coufal Petr" userId="76484aeb-9507-44c9-a583-612a370dac90" providerId="ADAL" clId="{DB7F5D9D-CDDF-4A79-9235-EEAF46B9AF17}" dt="2023-04-18T13:18:37.480" v="397" actId="27636"/>
        <pc:sldMkLst>
          <pc:docMk/>
          <pc:sldMk cId="1128128375" sldId="329"/>
        </pc:sldMkLst>
        <pc:spChg chg="mod">
          <ac:chgData name="Coufal Petr" userId="76484aeb-9507-44c9-a583-612a370dac90" providerId="ADAL" clId="{DB7F5D9D-CDDF-4A79-9235-EEAF46B9AF17}" dt="2023-04-18T13:18:37.480" v="397" actId="27636"/>
          <ac:spMkLst>
            <pc:docMk/>
            <pc:sldMk cId="1128128375" sldId="329"/>
            <ac:spMk id="3" creationId="{AFF40F30-B9B4-73B9-65F9-40065D53D7B3}"/>
          </ac:spMkLst>
        </pc:spChg>
      </pc:sldChg>
      <pc:sldChg chg="modSp mod">
        <pc:chgData name="Coufal Petr" userId="76484aeb-9507-44c9-a583-612a370dac90" providerId="ADAL" clId="{DB7F5D9D-CDDF-4A79-9235-EEAF46B9AF17}" dt="2023-04-18T13:19:37.838" v="412" actId="14100"/>
        <pc:sldMkLst>
          <pc:docMk/>
          <pc:sldMk cId="1339697900" sldId="331"/>
        </pc:sldMkLst>
        <pc:spChg chg="mod">
          <ac:chgData name="Coufal Petr" userId="76484aeb-9507-44c9-a583-612a370dac90" providerId="ADAL" clId="{DB7F5D9D-CDDF-4A79-9235-EEAF46B9AF17}" dt="2023-04-18T13:18:51.208" v="401" actId="1076"/>
          <ac:spMkLst>
            <pc:docMk/>
            <pc:sldMk cId="1339697900" sldId="331"/>
            <ac:spMk id="2" creationId="{29B5627D-1AF8-EE80-CC79-878DD02EB379}"/>
          </ac:spMkLst>
        </pc:spChg>
        <pc:spChg chg="mod">
          <ac:chgData name="Coufal Petr" userId="76484aeb-9507-44c9-a583-612a370dac90" providerId="ADAL" clId="{DB7F5D9D-CDDF-4A79-9235-EEAF46B9AF17}" dt="2023-04-18T13:19:29.563" v="411" actId="20577"/>
          <ac:spMkLst>
            <pc:docMk/>
            <pc:sldMk cId="1339697900" sldId="331"/>
            <ac:spMk id="3" creationId="{AFF40F30-B9B4-73B9-65F9-40065D53D7B3}"/>
          </ac:spMkLst>
        </pc:spChg>
        <pc:picChg chg="mod">
          <ac:chgData name="Coufal Petr" userId="76484aeb-9507-44c9-a583-612a370dac90" providerId="ADAL" clId="{DB7F5D9D-CDDF-4A79-9235-EEAF46B9AF17}" dt="2023-04-18T13:19:37.838" v="412" actId="14100"/>
          <ac:picMkLst>
            <pc:docMk/>
            <pc:sldMk cId="1339697900" sldId="331"/>
            <ac:picMk id="4" creationId="{51E7950E-8D20-A6EA-5B19-33BACB0AB4B9}"/>
          </ac:picMkLst>
        </pc:picChg>
      </pc:sldChg>
      <pc:sldChg chg="modSp mod">
        <pc:chgData name="Coufal Petr" userId="76484aeb-9507-44c9-a583-612a370dac90" providerId="ADAL" clId="{DB7F5D9D-CDDF-4A79-9235-EEAF46B9AF17}" dt="2023-04-13T07:33:14.511" v="286" actId="1076"/>
        <pc:sldMkLst>
          <pc:docMk/>
          <pc:sldMk cId="2739200579" sldId="333"/>
        </pc:sldMkLst>
        <pc:spChg chg="mod">
          <ac:chgData name="Coufal Petr" userId="76484aeb-9507-44c9-a583-612a370dac90" providerId="ADAL" clId="{DB7F5D9D-CDDF-4A79-9235-EEAF46B9AF17}" dt="2023-04-13T07:33:14.511" v="286" actId="1076"/>
          <ac:spMkLst>
            <pc:docMk/>
            <pc:sldMk cId="2739200579" sldId="333"/>
            <ac:spMk id="3" creationId="{ED44725D-9D03-933C-0341-2691F302B9F4}"/>
          </ac:spMkLst>
        </pc:spChg>
      </pc:sldChg>
      <pc:sldChg chg="addSp delSp modSp mod setBg">
        <pc:chgData name="Coufal Petr" userId="76484aeb-9507-44c9-a583-612a370dac90" providerId="ADAL" clId="{DB7F5D9D-CDDF-4A79-9235-EEAF46B9AF17}" dt="2023-04-20T11:42:53.548" v="893" actId="27636"/>
        <pc:sldMkLst>
          <pc:docMk/>
          <pc:sldMk cId="4068721651" sldId="335"/>
        </pc:sldMkLst>
        <pc:spChg chg="mod ord">
          <ac:chgData name="Coufal Petr" userId="76484aeb-9507-44c9-a583-612a370dac90" providerId="ADAL" clId="{DB7F5D9D-CDDF-4A79-9235-EEAF46B9AF17}" dt="2023-04-18T13:22:10.026" v="430" actId="1076"/>
          <ac:spMkLst>
            <pc:docMk/>
            <pc:sldMk cId="4068721651" sldId="335"/>
            <ac:spMk id="2" creationId="{A48D29E8-75F1-A671-CB36-E7E56462804A}"/>
          </ac:spMkLst>
        </pc:spChg>
        <pc:spChg chg="mod ord">
          <ac:chgData name="Coufal Petr" userId="76484aeb-9507-44c9-a583-612a370dac90" providerId="ADAL" clId="{DB7F5D9D-CDDF-4A79-9235-EEAF46B9AF17}" dt="2023-04-20T11:42:53.548" v="893" actId="27636"/>
          <ac:spMkLst>
            <pc:docMk/>
            <pc:sldMk cId="4068721651" sldId="335"/>
            <ac:spMk id="3" creationId="{041219BA-E606-CE2D-AF5E-71D74CF024FC}"/>
          </ac:spMkLst>
        </pc:spChg>
        <pc:spChg chg="add del">
          <ac:chgData name="Coufal Petr" userId="76484aeb-9507-44c9-a583-612a370dac90" providerId="ADAL" clId="{DB7F5D9D-CDDF-4A79-9235-EEAF46B9AF17}" dt="2023-04-18T13:21:54.201" v="423" actId="26606"/>
          <ac:spMkLst>
            <pc:docMk/>
            <pc:sldMk cId="4068721651" sldId="335"/>
            <ac:spMk id="11" creationId="{B3F59054-3394-4D87-8BD0-A28DCD47F1BC}"/>
          </ac:spMkLst>
        </pc:spChg>
        <pc:spChg chg="add del">
          <ac:chgData name="Coufal Petr" userId="76484aeb-9507-44c9-a583-612a370dac90" providerId="ADAL" clId="{DB7F5D9D-CDDF-4A79-9235-EEAF46B9AF17}" dt="2023-04-18T13:21:54.201" v="423" actId="26606"/>
          <ac:spMkLst>
            <pc:docMk/>
            <pc:sldMk cId="4068721651" sldId="335"/>
            <ac:spMk id="13" creationId="{2FE0ABA9-CAF1-4816-837D-5F28AAA08E0A}"/>
          </ac:spMkLst>
        </pc:spChg>
        <pc:spChg chg="add del">
          <ac:chgData name="Coufal Petr" userId="76484aeb-9507-44c9-a583-612a370dac90" providerId="ADAL" clId="{DB7F5D9D-CDDF-4A79-9235-EEAF46B9AF17}" dt="2023-04-18T13:21:54.201" v="423" actId="26606"/>
          <ac:spMkLst>
            <pc:docMk/>
            <pc:sldMk cId="4068721651" sldId="335"/>
            <ac:spMk id="15" creationId="{BC8B9C14-70F0-4F42-85FF-0DD3D5A585A5}"/>
          </ac:spMkLst>
        </pc:spChg>
        <pc:spChg chg="add del">
          <ac:chgData name="Coufal Petr" userId="76484aeb-9507-44c9-a583-612a370dac90" providerId="ADAL" clId="{DB7F5D9D-CDDF-4A79-9235-EEAF46B9AF17}" dt="2023-04-18T13:21:54.201" v="423" actId="26606"/>
          <ac:spMkLst>
            <pc:docMk/>
            <pc:sldMk cId="4068721651" sldId="335"/>
            <ac:spMk id="17" creationId="{98DE6C44-43F8-4DE4-AB81-66853FFEA09A}"/>
          </ac:spMkLst>
        </pc:spChg>
        <pc:spChg chg="add del">
          <ac:chgData name="Coufal Petr" userId="76484aeb-9507-44c9-a583-612a370dac90" providerId="ADAL" clId="{DB7F5D9D-CDDF-4A79-9235-EEAF46B9AF17}" dt="2023-04-18T13:21:54.201" v="423" actId="26606"/>
          <ac:spMkLst>
            <pc:docMk/>
            <pc:sldMk cId="4068721651" sldId="335"/>
            <ac:spMk id="19" creationId="{2409529B-9B56-4F10-BE4D-F934DB89E57E}"/>
          </ac:spMkLst>
        </pc:spChg>
        <pc:spChg chg="add">
          <ac:chgData name="Coufal Petr" userId="76484aeb-9507-44c9-a583-612a370dac90" providerId="ADAL" clId="{DB7F5D9D-CDDF-4A79-9235-EEAF46B9AF17}" dt="2023-04-18T13:21:54.201" v="423" actId="26606"/>
          <ac:spMkLst>
            <pc:docMk/>
            <pc:sldMk cId="4068721651" sldId="335"/>
            <ac:spMk id="24" creationId="{5EBC18B6-E5C3-4AD1-97A4-E6A3477A0BB9}"/>
          </ac:spMkLst>
        </pc:spChg>
        <pc:spChg chg="add">
          <ac:chgData name="Coufal Petr" userId="76484aeb-9507-44c9-a583-612a370dac90" providerId="ADAL" clId="{DB7F5D9D-CDDF-4A79-9235-EEAF46B9AF17}" dt="2023-04-18T13:21:54.201" v="423" actId="26606"/>
          <ac:spMkLst>
            <pc:docMk/>
            <pc:sldMk cId="4068721651" sldId="335"/>
            <ac:spMk id="26" creationId="{136A4AB6-B72B-4CC6-ADCF-BE807B6C3D71}"/>
          </ac:spMkLst>
        </pc:spChg>
        <pc:spChg chg="add">
          <ac:chgData name="Coufal Petr" userId="76484aeb-9507-44c9-a583-612a370dac90" providerId="ADAL" clId="{DB7F5D9D-CDDF-4A79-9235-EEAF46B9AF17}" dt="2023-04-18T13:21:54.201" v="423" actId="26606"/>
          <ac:spMkLst>
            <pc:docMk/>
            <pc:sldMk cId="4068721651" sldId="335"/>
            <ac:spMk id="28" creationId="{B35D540D-9486-4236-952A-F72DC52D79BF}"/>
          </ac:spMkLst>
        </pc:spChg>
        <pc:picChg chg="add mod ord">
          <ac:chgData name="Coufal Petr" userId="76484aeb-9507-44c9-a583-612a370dac90" providerId="ADAL" clId="{DB7F5D9D-CDDF-4A79-9235-EEAF46B9AF17}" dt="2023-04-18T13:21:54.201" v="423" actId="26606"/>
          <ac:picMkLst>
            <pc:docMk/>
            <pc:sldMk cId="4068721651" sldId="335"/>
            <ac:picMk id="4" creationId="{EF576E59-1115-2572-8ACD-D78A0CF2A7AB}"/>
          </ac:picMkLst>
        </pc:picChg>
        <pc:picChg chg="add mod ord">
          <ac:chgData name="Coufal Petr" userId="76484aeb-9507-44c9-a583-612a370dac90" providerId="ADAL" clId="{DB7F5D9D-CDDF-4A79-9235-EEAF46B9AF17}" dt="2023-04-18T13:21:54.201" v="423" actId="26606"/>
          <ac:picMkLst>
            <pc:docMk/>
            <pc:sldMk cId="4068721651" sldId="335"/>
            <ac:picMk id="5" creationId="{22E6D1EC-EFA7-6ABE-DCC2-3D6B79226C84}"/>
          </ac:picMkLst>
        </pc:picChg>
        <pc:picChg chg="add mod ord">
          <ac:chgData name="Coufal Petr" userId="76484aeb-9507-44c9-a583-612a370dac90" providerId="ADAL" clId="{DB7F5D9D-CDDF-4A79-9235-EEAF46B9AF17}" dt="2023-04-18T13:21:54.201" v="423" actId="26606"/>
          <ac:picMkLst>
            <pc:docMk/>
            <pc:sldMk cId="4068721651" sldId="335"/>
            <ac:picMk id="6" creationId="{C5F6E9AA-C992-71DB-E2C7-554767B3E26A}"/>
          </ac:picMkLst>
        </pc:picChg>
        <pc:picChg chg="mod">
          <ac:chgData name="Coufal Petr" userId="76484aeb-9507-44c9-a583-612a370dac90" providerId="ADAL" clId="{DB7F5D9D-CDDF-4A79-9235-EEAF46B9AF17}" dt="2023-04-20T11:41:32.188" v="886" actId="1036"/>
          <ac:picMkLst>
            <pc:docMk/>
            <pc:sldMk cId="4068721651" sldId="335"/>
            <ac:picMk id="1036" creationId="{A45B7151-8D37-907E-4E90-E90AD3524924}"/>
          </ac:picMkLst>
        </pc:picChg>
      </pc:sldChg>
      <pc:sldChg chg="addSp modSp new del">
        <pc:chgData name="Coufal Petr" userId="76484aeb-9507-44c9-a583-612a370dac90" providerId="ADAL" clId="{DB7F5D9D-CDDF-4A79-9235-EEAF46B9AF17}" dt="2023-04-20T11:50:56.989" v="904" actId="2696"/>
        <pc:sldMkLst>
          <pc:docMk/>
          <pc:sldMk cId="1720682809" sldId="336"/>
        </pc:sldMkLst>
        <pc:picChg chg="add mod">
          <ac:chgData name="Coufal Petr" userId="76484aeb-9507-44c9-a583-612a370dac90" providerId="ADAL" clId="{DB7F5D9D-CDDF-4A79-9235-EEAF46B9AF17}" dt="2023-04-20T06:40:59.064" v="617" actId="1076"/>
          <ac:picMkLst>
            <pc:docMk/>
            <pc:sldMk cId="1720682809" sldId="336"/>
            <ac:picMk id="5" creationId="{8DA0A77B-48A9-8BC8-B4C3-B712D9E210AA}"/>
          </ac:picMkLst>
        </pc:picChg>
      </pc:sldChg>
      <pc:sldChg chg="addSp delSp modSp new mod setBg">
        <pc:chgData name="Coufal Petr" userId="76484aeb-9507-44c9-a583-612a370dac90" providerId="ADAL" clId="{DB7F5D9D-CDDF-4A79-9235-EEAF46B9AF17}" dt="2023-04-21T09:50:27.288" v="1040" actId="1076"/>
        <pc:sldMkLst>
          <pc:docMk/>
          <pc:sldMk cId="1262783235" sldId="337"/>
        </pc:sldMkLst>
        <pc:spChg chg="mod">
          <ac:chgData name="Coufal Petr" userId="76484aeb-9507-44c9-a583-612a370dac90" providerId="ADAL" clId="{DB7F5D9D-CDDF-4A79-9235-EEAF46B9AF17}" dt="2023-04-20T11:35:30.951" v="846" actId="27636"/>
          <ac:spMkLst>
            <pc:docMk/>
            <pc:sldMk cId="1262783235" sldId="337"/>
            <ac:spMk id="2" creationId="{B2FF35A7-A00F-0884-A170-F27FF1D550F5}"/>
          </ac:spMkLst>
        </pc:spChg>
        <pc:spChg chg="del">
          <ac:chgData name="Coufal Petr" userId="76484aeb-9507-44c9-a583-612a370dac90" providerId="ADAL" clId="{DB7F5D9D-CDDF-4A79-9235-EEAF46B9AF17}" dt="2023-04-20T06:44:05.438" v="674" actId="478"/>
          <ac:spMkLst>
            <pc:docMk/>
            <pc:sldMk cId="1262783235" sldId="337"/>
            <ac:spMk id="3" creationId="{51CF9D02-5D31-9AFA-663D-AC2A9C53E384}"/>
          </ac:spMkLst>
        </pc:spChg>
        <pc:spChg chg="del">
          <ac:chgData name="Coufal Petr" userId="76484aeb-9507-44c9-a583-612a370dac90" providerId="ADAL" clId="{DB7F5D9D-CDDF-4A79-9235-EEAF46B9AF17}" dt="2023-04-20T06:44:06.780" v="675" actId="478"/>
          <ac:spMkLst>
            <pc:docMk/>
            <pc:sldMk cId="1262783235" sldId="337"/>
            <ac:spMk id="4" creationId="{FECF5D0C-0B97-D268-5A68-41FD31833C7B}"/>
          </ac:spMkLst>
        </pc:spChg>
        <pc:spChg chg="add">
          <ac:chgData name="Coufal Petr" userId="76484aeb-9507-44c9-a583-612a370dac90" providerId="ADAL" clId="{DB7F5D9D-CDDF-4A79-9235-EEAF46B9AF17}" dt="2023-04-20T06:44:12.770" v="677" actId="26606"/>
          <ac:spMkLst>
            <pc:docMk/>
            <pc:sldMk cId="1262783235" sldId="337"/>
            <ac:spMk id="2055" creationId="{A8384FB5-9ADC-4DDC-881B-597D56F5B15D}"/>
          </ac:spMkLst>
        </pc:spChg>
        <pc:spChg chg="add">
          <ac:chgData name="Coufal Petr" userId="76484aeb-9507-44c9-a583-612a370dac90" providerId="ADAL" clId="{DB7F5D9D-CDDF-4A79-9235-EEAF46B9AF17}" dt="2023-04-20T06:44:12.770" v="677" actId="26606"/>
          <ac:spMkLst>
            <pc:docMk/>
            <pc:sldMk cId="1262783235" sldId="337"/>
            <ac:spMk id="2057" creationId="{91E5A9A7-95C6-4F4F-B00E-C82E07FE62EF}"/>
          </ac:spMkLst>
        </pc:spChg>
        <pc:spChg chg="add">
          <ac:chgData name="Coufal Petr" userId="76484aeb-9507-44c9-a583-612a370dac90" providerId="ADAL" clId="{DB7F5D9D-CDDF-4A79-9235-EEAF46B9AF17}" dt="2023-04-20T06:44:12.770" v="677" actId="26606"/>
          <ac:spMkLst>
            <pc:docMk/>
            <pc:sldMk cId="1262783235" sldId="337"/>
            <ac:spMk id="2059" creationId="{D07DD2DE-F619-49DD-B5E7-03A290FF4ED1}"/>
          </ac:spMkLst>
        </pc:spChg>
        <pc:spChg chg="add">
          <ac:chgData name="Coufal Petr" userId="76484aeb-9507-44c9-a583-612a370dac90" providerId="ADAL" clId="{DB7F5D9D-CDDF-4A79-9235-EEAF46B9AF17}" dt="2023-04-20T06:44:12.770" v="677" actId="26606"/>
          <ac:spMkLst>
            <pc:docMk/>
            <pc:sldMk cId="1262783235" sldId="337"/>
            <ac:spMk id="2061" creationId="{85149191-5F60-4A28-AAFF-039F96B0F3EC}"/>
          </ac:spMkLst>
        </pc:spChg>
        <pc:spChg chg="add">
          <ac:chgData name="Coufal Petr" userId="76484aeb-9507-44c9-a583-612a370dac90" providerId="ADAL" clId="{DB7F5D9D-CDDF-4A79-9235-EEAF46B9AF17}" dt="2023-04-20T06:44:12.770" v="677" actId="26606"/>
          <ac:spMkLst>
            <pc:docMk/>
            <pc:sldMk cId="1262783235" sldId="337"/>
            <ac:spMk id="2063" creationId="{F8260ED5-17F7-4158-B241-D51DD4CF1B7E}"/>
          </ac:spMkLst>
        </pc:spChg>
        <pc:picChg chg="add mod">
          <ac:chgData name="Coufal Petr" userId="76484aeb-9507-44c9-a583-612a370dac90" providerId="ADAL" clId="{DB7F5D9D-CDDF-4A79-9235-EEAF46B9AF17}" dt="2023-04-21T09:50:27.288" v="1040" actId="1076"/>
          <ac:picMkLst>
            <pc:docMk/>
            <pc:sldMk cId="1262783235" sldId="337"/>
            <ac:picMk id="2050" creationId="{64B28933-A25D-EE34-70A0-1F74052A975F}"/>
          </ac:picMkLst>
        </pc:picChg>
      </pc:sldChg>
      <pc:sldChg chg="addSp delSp modSp add mod">
        <pc:chgData name="Coufal Petr" userId="76484aeb-9507-44c9-a583-612a370dac90" providerId="ADAL" clId="{DB7F5D9D-CDDF-4A79-9235-EEAF46B9AF17}" dt="2023-04-21T09:49:43.873" v="1033" actId="1076"/>
        <pc:sldMkLst>
          <pc:docMk/>
          <pc:sldMk cId="1767851218" sldId="338"/>
        </pc:sldMkLst>
        <pc:spChg chg="mod">
          <ac:chgData name="Coufal Petr" userId="76484aeb-9507-44c9-a583-612a370dac90" providerId="ADAL" clId="{DB7F5D9D-CDDF-4A79-9235-EEAF46B9AF17}" dt="2023-04-20T11:27:36.707" v="790" actId="1076"/>
          <ac:spMkLst>
            <pc:docMk/>
            <pc:sldMk cId="1767851218" sldId="338"/>
            <ac:spMk id="2" creationId="{B2FF35A7-A00F-0884-A170-F27FF1D550F5}"/>
          </ac:spMkLst>
        </pc:spChg>
        <pc:picChg chg="del">
          <ac:chgData name="Coufal Petr" userId="76484aeb-9507-44c9-a583-612a370dac90" providerId="ADAL" clId="{DB7F5D9D-CDDF-4A79-9235-EEAF46B9AF17}" dt="2023-04-20T11:27:38.361" v="791" actId="478"/>
          <ac:picMkLst>
            <pc:docMk/>
            <pc:sldMk cId="1767851218" sldId="338"/>
            <ac:picMk id="2050" creationId="{64B28933-A25D-EE34-70A0-1F74052A975F}"/>
          </ac:picMkLst>
        </pc:picChg>
        <pc:picChg chg="add mod">
          <ac:chgData name="Coufal Petr" userId="76484aeb-9507-44c9-a583-612a370dac90" providerId="ADAL" clId="{DB7F5D9D-CDDF-4A79-9235-EEAF46B9AF17}" dt="2023-04-21T09:49:43.873" v="1033" actId="1076"/>
          <ac:picMkLst>
            <pc:docMk/>
            <pc:sldMk cId="1767851218" sldId="338"/>
            <ac:picMk id="4098" creationId="{5A3541B9-D63D-39AB-CCC7-88974E49DC88}"/>
          </ac:picMkLst>
        </pc:picChg>
      </pc:sldChg>
      <pc:sldChg chg="addSp delSp modSp add mod">
        <pc:chgData name="Coufal Petr" userId="76484aeb-9507-44c9-a583-612a370dac90" providerId="ADAL" clId="{DB7F5D9D-CDDF-4A79-9235-EEAF46B9AF17}" dt="2023-04-21T09:48:47.860" v="1028" actId="1076"/>
        <pc:sldMkLst>
          <pc:docMk/>
          <pc:sldMk cId="1296378170" sldId="339"/>
        </pc:sldMkLst>
        <pc:spChg chg="mod">
          <ac:chgData name="Coufal Petr" userId="76484aeb-9507-44c9-a583-612a370dac90" providerId="ADAL" clId="{DB7F5D9D-CDDF-4A79-9235-EEAF46B9AF17}" dt="2023-04-20T12:55:09.852" v="1009" actId="1076"/>
          <ac:spMkLst>
            <pc:docMk/>
            <pc:sldMk cId="1296378170" sldId="339"/>
            <ac:spMk id="2" creationId="{B2FF35A7-A00F-0884-A170-F27FF1D550F5}"/>
          </ac:spMkLst>
        </pc:spChg>
        <pc:picChg chg="del">
          <ac:chgData name="Coufal Petr" userId="76484aeb-9507-44c9-a583-612a370dac90" providerId="ADAL" clId="{DB7F5D9D-CDDF-4A79-9235-EEAF46B9AF17}" dt="2023-04-20T11:29:00.091" v="806" actId="478"/>
          <ac:picMkLst>
            <pc:docMk/>
            <pc:sldMk cId="1296378170" sldId="339"/>
            <ac:picMk id="4098" creationId="{5A3541B9-D63D-39AB-CCC7-88974E49DC88}"/>
          </ac:picMkLst>
        </pc:picChg>
        <pc:picChg chg="add mod">
          <ac:chgData name="Coufal Petr" userId="76484aeb-9507-44c9-a583-612a370dac90" providerId="ADAL" clId="{DB7F5D9D-CDDF-4A79-9235-EEAF46B9AF17}" dt="2023-04-21T09:48:47.860" v="1028" actId="1076"/>
          <ac:picMkLst>
            <pc:docMk/>
            <pc:sldMk cId="1296378170" sldId="339"/>
            <ac:picMk id="5122" creationId="{BEF39D85-A59F-F47A-3DD9-EA12E2E1BB84}"/>
          </ac:picMkLst>
        </pc:picChg>
      </pc:sldChg>
      <pc:sldChg chg="add del">
        <pc:chgData name="Coufal Petr" userId="76484aeb-9507-44c9-a583-612a370dac90" providerId="ADAL" clId="{DB7F5D9D-CDDF-4A79-9235-EEAF46B9AF17}" dt="2023-04-20T11:58:16.914" v="964" actId="2696"/>
        <pc:sldMkLst>
          <pc:docMk/>
          <pc:sldMk cId="897166831" sldId="340"/>
        </pc:sldMkLst>
      </pc:sldChg>
      <pc:sldChg chg="addSp delSp modSp new mod setBg">
        <pc:chgData name="Coufal Petr" userId="76484aeb-9507-44c9-a583-612a370dac90" providerId="ADAL" clId="{DB7F5D9D-CDDF-4A79-9235-EEAF46B9AF17}" dt="2023-04-20T12:11:48.482" v="1007" actId="2711"/>
        <pc:sldMkLst>
          <pc:docMk/>
          <pc:sldMk cId="3535731562" sldId="340"/>
        </pc:sldMkLst>
        <pc:spChg chg="mod">
          <ac:chgData name="Coufal Petr" userId="76484aeb-9507-44c9-a583-612a370dac90" providerId="ADAL" clId="{DB7F5D9D-CDDF-4A79-9235-EEAF46B9AF17}" dt="2023-04-20T12:11:48.482" v="1007" actId="2711"/>
          <ac:spMkLst>
            <pc:docMk/>
            <pc:sldMk cId="3535731562" sldId="340"/>
            <ac:spMk id="2" creationId="{8EF696B1-1C52-4DF4-2883-E0B56F8CF9AC}"/>
          </ac:spMkLst>
        </pc:spChg>
        <pc:spChg chg="del">
          <ac:chgData name="Coufal Petr" userId="76484aeb-9507-44c9-a583-612a370dac90" providerId="ADAL" clId="{DB7F5D9D-CDDF-4A79-9235-EEAF46B9AF17}" dt="2023-04-20T12:02:36.507" v="983" actId="478"/>
          <ac:spMkLst>
            <pc:docMk/>
            <pc:sldMk cId="3535731562" sldId="340"/>
            <ac:spMk id="3" creationId="{342FAFBB-16E1-3A03-425C-91652EFB9489}"/>
          </ac:spMkLst>
        </pc:spChg>
        <pc:spChg chg="del">
          <ac:chgData name="Coufal Petr" userId="76484aeb-9507-44c9-a583-612a370dac90" providerId="ADAL" clId="{DB7F5D9D-CDDF-4A79-9235-EEAF46B9AF17}" dt="2023-04-20T12:02:35.397" v="982" actId="478"/>
          <ac:spMkLst>
            <pc:docMk/>
            <pc:sldMk cId="3535731562" sldId="340"/>
            <ac:spMk id="4" creationId="{4F420956-D8A4-F3C3-4256-AA4088E60B43}"/>
          </ac:spMkLst>
        </pc:spChg>
        <pc:spChg chg="add">
          <ac:chgData name="Coufal Petr" userId="76484aeb-9507-44c9-a583-612a370dac90" providerId="ADAL" clId="{DB7F5D9D-CDDF-4A79-9235-EEAF46B9AF17}" dt="2023-04-20T12:02:44.924" v="985" actId="26606"/>
          <ac:spMkLst>
            <pc:docMk/>
            <pc:sldMk cId="3535731562" sldId="340"/>
            <ac:spMk id="7175" creationId="{BCED4D40-4B67-4331-AC48-79B82B4A47D8}"/>
          </ac:spMkLst>
        </pc:spChg>
        <pc:spChg chg="add">
          <ac:chgData name="Coufal Petr" userId="76484aeb-9507-44c9-a583-612a370dac90" providerId="ADAL" clId="{DB7F5D9D-CDDF-4A79-9235-EEAF46B9AF17}" dt="2023-04-20T12:02:44.924" v="985" actId="26606"/>
          <ac:spMkLst>
            <pc:docMk/>
            <pc:sldMk cId="3535731562" sldId="340"/>
            <ac:spMk id="7177" creationId="{670CEDEF-4F34-412E-84EE-329C1E936AF5}"/>
          </ac:spMkLst>
        </pc:spChg>
        <pc:picChg chg="add mod">
          <ac:chgData name="Coufal Petr" userId="76484aeb-9507-44c9-a583-612a370dac90" providerId="ADAL" clId="{DB7F5D9D-CDDF-4A79-9235-EEAF46B9AF17}" dt="2023-04-20T12:10:57.266" v="1002" actId="1076"/>
          <ac:picMkLst>
            <pc:docMk/>
            <pc:sldMk cId="3535731562" sldId="340"/>
            <ac:picMk id="7170" creationId="{F1E9C479-32B5-D31F-0256-C4E6388B7B79}"/>
          </ac:picMkLst>
        </pc:picChg>
      </pc:sldChg>
      <pc:sldChg chg="addSp delSp modSp add mod">
        <pc:chgData name="Coufal Petr" userId="76484aeb-9507-44c9-a583-612a370dac90" providerId="ADAL" clId="{DB7F5D9D-CDDF-4A79-9235-EEAF46B9AF17}" dt="2023-04-20T12:11:37.237" v="1005" actId="2711"/>
        <pc:sldMkLst>
          <pc:docMk/>
          <pc:sldMk cId="1138364074" sldId="341"/>
        </pc:sldMkLst>
        <pc:spChg chg="mod">
          <ac:chgData name="Coufal Petr" userId="76484aeb-9507-44c9-a583-612a370dac90" providerId="ADAL" clId="{DB7F5D9D-CDDF-4A79-9235-EEAF46B9AF17}" dt="2023-04-20T12:11:37.237" v="1005" actId="2711"/>
          <ac:spMkLst>
            <pc:docMk/>
            <pc:sldMk cId="1138364074" sldId="341"/>
            <ac:spMk id="2" creationId="{8EF696B1-1C52-4DF4-2883-E0B56F8CF9AC}"/>
          </ac:spMkLst>
        </pc:spChg>
        <pc:spChg chg="del">
          <ac:chgData name="Coufal Petr" userId="76484aeb-9507-44c9-a583-612a370dac90" providerId="ADAL" clId="{DB7F5D9D-CDDF-4A79-9235-EEAF46B9AF17}" dt="2023-04-20T12:04:15.726" v="991" actId="26606"/>
          <ac:spMkLst>
            <pc:docMk/>
            <pc:sldMk cId="1138364074" sldId="341"/>
            <ac:spMk id="7175" creationId="{BCED4D40-4B67-4331-AC48-79B82B4A47D8}"/>
          </ac:spMkLst>
        </pc:spChg>
        <pc:spChg chg="del">
          <ac:chgData name="Coufal Petr" userId="76484aeb-9507-44c9-a583-612a370dac90" providerId="ADAL" clId="{DB7F5D9D-CDDF-4A79-9235-EEAF46B9AF17}" dt="2023-04-20T12:04:15.726" v="991" actId="26606"/>
          <ac:spMkLst>
            <pc:docMk/>
            <pc:sldMk cId="1138364074" sldId="341"/>
            <ac:spMk id="7177" creationId="{670CEDEF-4F34-412E-84EE-329C1E936AF5}"/>
          </ac:spMkLst>
        </pc:spChg>
        <pc:spChg chg="add">
          <ac:chgData name="Coufal Petr" userId="76484aeb-9507-44c9-a583-612a370dac90" providerId="ADAL" clId="{DB7F5D9D-CDDF-4A79-9235-EEAF46B9AF17}" dt="2023-04-20T12:04:15.726" v="991" actId="26606"/>
          <ac:spMkLst>
            <pc:docMk/>
            <pc:sldMk cId="1138364074" sldId="341"/>
            <ac:spMk id="8199" creationId="{BCED4D40-4B67-4331-AC48-79B82B4A47D8}"/>
          </ac:spMkLst>
        </pc:spChg>
        <pc:spChg chg="add">
          <ac:chgData name="Coufal Petr" userId="76484aeb-9507-44c9-a583-612a370dac90" providerId="ADAL" clId="{DB7F5D9D-CDDF-4A79-9235-EEAF46B9AF17}" dt="2023-04-20T12:04:15.726" v="991" actId="26606"/>
          <ac:spMkLst>
            <pc:docMk/>
            <pc:sldMk cId="1138364074" sldId="341"/>
            <ac:spMk id="8201" creationId="{670CEDEF-4F34-412E-84EE-329C1E936AF5}"/>
          </ac:spMkLst>
        </pc:spChg>
        <pc:picChg chg="del">
          <ac:chgData name="Coufal Petr" userId="76484aeb-9507-44c9-a583-612a370dac90" providerId="ADAL" clId="{DB7F5D9D-CDDF-4A79-9235-EEAF46B9AF17}" dt="2023-04-20T12:04:10.973" v="989" actId="478"/>
          <ac:picMkLst>
            <pc:docMk/>
            <pc:sldMk cId="1138364074" sldId="341"/>
            <ac:picMk id="7170" creationId="{F1E9C479-32B5-D31F-0256-C4E6388B7B79}"/>
          </ac:picMkLst>
        </pc:picChg>
        <pc:picChg chg="add mod">
          <ac:chgData name="Coufal Petr" userId="76484aeb-9507-44c9-a583-612a370dac90" providerId="ADAL" clId="{DB7F5D9D-CDDF-4A79-9235-EEAF46B9AF17}" dt="2023-04-20T12:11:30.267" v="1004" actId="1076"/>
          <ac:picMkLst>
            <pc:docMk/>
            <pc:sldMk cId="1138364074" sldId="341"/>
            <ac:picMk id="8194" creationId="{1E6E0E26-513D-E0CB-DD4D-306CC0290862}"/>
          </ac:picMkLst>
        </pc:picChg>
      </pc:sldChg>
      <pc:sldChg chg="addSp delSp modSp add mod">
        <pc:chgData name="Coufal Petr" userId="76484aeb-9507-44c9-a583-612a370dac90" providerId="ADAL" clId="{DB7F5D9D-CDDF-4A79-9235-EEAF46B9AF17}" dt="2023-04-20T12:11:43.378" v="1006" actId="2711"/>
        <pc:sldMkLst>
          <pc:docMk/>
          <pc:sldMk cId="3198312247" sldId="342"/>
        </pc:sldMkLst>
        <pc:spChg chg="mod">
          <ac:chgData name="Coufal Petr" userId="76484aeb-9507-44c9-a583-612a370dac90" providerId="ADAL" clId="{DB7F5D9D-CDDF-4A79-9235-EEAF46B9AF17}" dt="2023-04-20T12:11:43.378" v="1006" actId="2711"/>
          <ac:spMkLst>
            <pc:docMk/>
            <pc:sldMk cId="3198312247" sldId="342"/>
            <ac:spMk id="2" creationId="{8EF696B1-1C52-4DF4-2883-E0B56F8CF9AC}"/>
          </ac:spMkLst>
        </pc:spChg>
        <pc:spChg chg="del">
          <ac:chgData name="Coufal Petr" userId="76484aeb-9507-44c9-a583-612a370dac90" providerId="ADAL" clId="{DB7F5D9D-CDDF-4A79-9235-EEAF46B9AF17}" dt="2023-04-20T12:10:14.418" v="997" actId="26606"/>
          <ac:spMkLst>
            <pc:docMk/>
            <pc:sldMk cId="3198312247" sldId="342"/>
            <ac:spMk id="8199" creationId="{BCED4D40-4B67-4331-AC48-79B82B4A47D8}"/>
          </ac:spMkLst>
        </pc:spChg>
        <pc:spChg chg="del">
          <ac:chgData name="Coufal Petr" userId="76484aeb-9507-44c9-a583-612a370dac90" providerId="ADAL" clId="{DB7F5D9D-CDDF-4A79-9235-EEAF46B9AF17}" dt="2023-04-20T12:10:14.418" v="997" actId="26606"/>
          <ac:spMkLst>
            <pc:docMk/>
            <pc:sldMk cId="3198312247" sldId="342"/>
            <ac:spMk id="8201" creationId="{670CEDEF-4F34-412E-84EE-329C1E936AF5}"/>
          </ac:spMkLst>
        </pc:spChg>
        <pc:spChg chg="add">
          <ac:chgData name="Coufal Petr" userId="76484aeb-9507-44c9-a583-612a370dac90" providerId="ADAL" clId="{DB7F5D9D-CDDF-4A79-9235-EEAF46B9AF17}" dt="2023-04-20T12:10:14.418" v="997" actId="26606"/>
          <ac:spMkLst>
            <pc:docMk/>
            <pc:sldMk cId="3198312247" sldId="342"/>
            <ac:spMk id="9223" creationId="{BCED4D40-4B67-4331-AC48-79B82B4A47D8}"/>
          </ac:spMkLst>
        </pc:spChg>
        <pc:spChg chg="add">
          <ac:chgData name="Coufal Petr" userId="76484aeb-9507-44c9-a583-612a370dac90" providerId="ADAL" clId="{DB7F5D9D-CDDF-4A79-9235-EEAF46B9AF17}" dt="2023-04-20T12:10:14.418" v="997" actId="26606"/>
          <ac:spMkLst>
            <pc:docMk/>
            <pc:sldMk cId="3198312247" sldId="342"/>
            <ac:spMk id="9225" creationId="{670CEDEF-4F34-412E-84EE-329C1E936AF5}"/>
          </ac:spMkLst>
        </pc:spChg>
        <pc:picChg chg="del">
          <ac:chgData name="Coufal Petr" userId="76484aeb-9507-44c9-a583-612a370dac90" providerId="ADAL" clId="{DB7F5D9D-CDDF-4A79-9235-EEAF46B9AF17}" dt="2023-04-20T12:10:09.355" v="995" actId="478"/>
          <ac:picMkLst>
            <pc:docMk/>
            <pc:sldMk cId="3198312247" sldId="342"/>
            <ac:picMk id="8194" creationId="{1E6E0E26-513D-E0CB-DD4D-306CC0290862}"/>
          </ac:picMkLst>
        </pc:picChg>
        <pc:picChg chg="add mod">
          <ac:chgData name="Coufal Petr" userId="76484aeb-9507-44c9-a583-612a370dac90" providerId="ADAL" clId="{DB7F5D9D-CDDF-4A79-9235-EEAF46B9AF17}" dt="2023-04-20T12:10:37.241" v="999" actId="732"/>
          <ac:picMkLst>
            <pc:docMk/>
            <pc:sldMk cId="3198312247" sldId="342"/>
            <ac:picMk id="9218" creationId="{B77A43E7-C923-32A7-6F89-2A3652FC65B9}"/>
          </ac:picMkLst>
        </pc:picChg>
      </pc:sldChg>
    </pc:docChg>
  </pc:docChgLst>
  <pc:docChgLst>
    <pc:chgData name="Coufal Petr" userId="76484aeb-9507-44c9-a583-612a370dac90" providerId="ADAL" clId="{1C84DA2F-FBD3-445C-9AEA-82273DD49892}"/>
    <pc:docChg chg="undo custSel addSld delSld modSld sldOrd">
      <pc:chgData name="Coufal Petr" userId="76484aeb-9507-44c9-a583-612a370dac90" providerId="ADAL" clId="{1C84DA2F-FBD3-445C-9AEA-82273DD49892}" dt="2023-05-01T21:08:58.543" v="6495" actId="1076"/>
      <pc:docMkLst>
        <pc:docMk/>
      </pc:docMkLst>
      <pc:sldChg chg="addSp delSp modSp mod">
        <pc:chgData name="Coufal Petr" userId="76484aeb-9507-44c9-a583-612a370dac90" providerId="ADAL" clId="{1C84DA2F-FBD3-445C-9AEA-82273DD49892}" dt="2023-04-07T16:49:55.572" v="746" actId="403"/>
        <pc:sldMkLst>
          <pc:docMk/>
          <pc:sldMk cId="1772426322" sldId="256"/>
        </pc:sldMkLst>
        <pc:spChg chg="mod">
          <ac:chgData name="Coufal Petr" userId="76484aeb-9507-44c9-a583-612a370dac90" providerId="ADAL" clId="{1C84DA2F-FBD3-445C-9AEA-82273DD49892}" dt="2023-04-07T16:49:51.570" v="743" actId="403"/>
          <ac:spMkLst>
            <pc:docMk/>
            <pc:sldMk cId="1772426322" sldId="256"/>
            <ac:spMk id="2" creationId="{4C4BF4D3-6794-142B-8A3F-C5C0BA810A37}"/>
          </ac:spMkLst>
        </pc:spChg>
        <pc:spChg chg="mod">
          <ac:chgData name="Coufal Petr" userId="76484aeb-9507-44c9-a583-612a370dac90" providerId="ADAL" clId="{1C84DA2F-FBD3-445C-9AEA-82273DD49892}" dt="2023-04-07T16:49:55.572" v="746" actId="403"/>
          <ac:spMkLst>
            <pc:docMk/>
            <pc:sldMk cId="1772426322" sldId="256"/>
            <ac:spMk id="3" creationId="{8454B35B-5DFF-C72C-5385-91CCA3628DED}"/>
          </ac:spMkLst>
        </pc:spChg>
        <pc:spChg chg="del">
          <ac:chgData name="Coufal Petr" userId="76484aeb-9507-44c9-a583-612a370dac90" providerId="ADAL" clId="{1C84DA2F-FBD3-445C-9AEA-82273DD49892}" dt="2023-04-07T16:49:28.432" v="732" actId="26606"/>
          <ac:spMkLst>
            <pc:docMk/>
            <pc:sldMk cId="1772426322" sldId="256"/>
            <ac:spMk id="1038" creationId="{FC0DEEBF-DB94-4E7E-A9D3-84FA863C3BD9}"/>
          </ac:spMkLst>
        </pc:spChg>
        <pc:spChg chg="add">
          <ac:chgData name="Coufal Petr" userId="76484aeb-9507-44c9-a583-612a370dac90" providerId="ADAL" clId="{1C84DA2F-FBD3-445C-9AEA-82273DD49892}" dt="2023-04-07T16:49:28.432" v="732" actId="26606"/>
          <ac:spMkLst>
            <pc:docMk/>
            <pc:sldMk cId="1772426322" sldId="256"/>
            <ac:spMk id="1045" creationId="{928F64C6-FE22-4FC1-A763-DFCC514811BD}"/>
          </ac:spMkLst>
        </pc:spChg>
        <pc:picChg chg="mod ord">
          <ac:chgData name="Coufal Petr" userId="76484aeb-9507-44c9-a583-612a370dac90" providerId="ADAL" clId="{1C84DA2F-FBD3-445C-9AEA-82273DD49892}" dt="2023-04-07T16:49:28.432" v="732" actId="26606"/>
          <ac:picMkLst>
            <pc:docMk/>
            <pc:sldMk cId="1772426322" sldId="256"/>
            <ac:picMk id="4" creationId="{AC9FC675-2F16-91B4-362E-23D7EBA7A441}"/>
          </ac:picMkLst>
        </pc:picChg>
        <pc:picChg chg="add mod ord">
          <ac:chgData name="Coufal Petr" userId="76484aeb-9507-44c9-a583-612a370dac90" providerId="ADAL" clId="{1C84DA2F-FBD3-445C-9AEA-82273DD49892}" dt="2023-04-07T16:49:28.432" v="732" actId="26606"/>
          <ac:picMkLst>
            <pc:docMk/>
            <pc:sldMk cId="1772426322" sldId="256"/>
            <ac:picMk id="5" creationId="{963FADE0-69F0-4BCE-DB1E-1924AB64324E}"/>
          </ac:picMkLst>
        </pc:picChg>
        <pc:picChg chg="mod">
          <ac:chgData name="Coufal Petr" userId="76484aeb-9507-44c9-a583-612a370dac90" providerId="ADAL" clId="{1C84DA2F-FBD3-445C-9AEA-82273DD49892}" dt="2023-04-07T16:49:28.432" v="732" actId="26606"/>
          <ac:picMkLst>
            <pc:docMk/>
            <pc:sldMk cId="1772426322" sldId="256"/>
            <ac:picMk id="6" creationId="{45F2F529-FC5D-00EA-9466-86E55A595302}"/>
          </ac:picMkLst>
        </pc:picChg>
        <pc:picChg chg="mod">
          <ac:chgData name="Coufal Petr" userId="76484aeb-9507-44c9-a583-612a370dac90" providerId="ADAL" clId="{1C84DA2F-FBD3-445C-9AEA-82273DD49892}" dt="2023-04-07T16:49:28.432" v="732" actId="26606"/>
          <ac:picMkLst>
            <pc:docMk/>
            <pc:sldMk cId="1772426322" sldId="256"/>
            <ac:picMk id="7" creationId="{59A01B65-A546-0B33-5DA9-D14F481FDF41}"/>
          </ac:picMkLst>
        </pc:picChg>
        <pc:picChg chg="mod">
          <ac:chgData name="Coufal Petr" userId="76484aeb-9507-44c9-a583-612a370dac90" providerId="ADAL" clId="{1C84DA2F-FBD3-445C-9AEA-82273DD49892}" dt="2023-04-07T16:49:28.432" v="732" actId="26606"/>
          <ac:picMkLst>
            <pc:docMk/>
            <pc:sldMk cId="1772426322" sldId="256"/>
            <ac:picMk id="8" creationId="{952D7C91-CD9B-96BE-0854-35164F769C94}"/>
          </ac:picMkLst>
        </pc:picChg>
        <pc:cxnChg chg="del">
          <ac:chgData name="Coufal Petr" userId="76484aeb-9507-44c9-a583-612a370dac90" providerId="ADAL" clId="{1C84DA2F-FBD3-445C-9AEA-82273DD49892}" dt="2023-04-07T16:49:28.432" v="732" actId="26606"/>
          <ac:cxnSpMkLst>
            <pc:docMk/>
            <pc:sldMk cId="1772426322" sldId="256"/>
            <ac:cxnSpMk id="1040" creationId="{77A9CA3A-7216-41E0-B3CD-058077FD396D}"/>
          </ac:cxnSpMkLst>
        </pc:cxnChg>
        <pc:cxnChg chg="add">
          <ac:chgData name="Coufal Petr" userId="76484aeb-9507-44c9-a583-612a370dac90" providerId="ADAL" clId="{1C84DA2F-FBD3-445C-9AEA-82273DD49892}" dt="2023-04-07T16:49:28.432" v="732" actId="26606"/>
          <ac:cxnSpMkLst>
            <pc:docMk/>
            <pc:sldMk cId="1772426322" sldId="256"/>
            <ac:cxnSpMk id="1047" creationId="{5C34627B-48E6-4F4D-B843-97717A86B490}"/>
          </ac:cxnSpMkLst>
        </pc:cxnChg>
      </pc:sldChg>
      <pc:sldChg chg="del ord">
        <pc:chgData name="Coufal Petr" userId="76484aeb-9507-44c9-a583-612a370dac90" providerId="ADAL" clId="{1C84DA2F-FBD3-445C-9AEA-82273DD49892}" dt="2023-04-10T18:47:19.396" v="4372" actId="2696"/>
        <pc:sldMkLst>
          <pc:docMk/>
          <pc:sldMk cId="1809120804" sldId="269"/>
        </pc:sldMkLst>
      </pc:sldChg>
      <pc:sldChg chg="modSp mod">
        <pc:chgData name="Coufal Petr" userId="76484aeb-9507-44c9-a583-612a370dac90" providerId="ADAL" clId="{1C84DA2F-FBD3-445C-9AEA-82273DD49892}" dt="2023-04-07T15:54:30.905" v="6" actId="20577"/>
        <pc:sldMkLst>
          <pc:docMk/>
          <pc:sldMk cId="2926165329" sldId="270"/>
        </pc:sldMkLst>
        <pc:spChg chg="mod">
          <ac:chgData name="Coufal Petr" userId="76484aeb-9507-44c9-a583-612a370dac90" providerId="ADAL" clId="{1C84DA2F-FBD3-445C-9AEA-82273DD49892}" dt="2023-04-07T15:54:30.905" v="6" actId="20577"/>
          <ac:spMkLst>
            <pc:docMk/>
            <pc:sldMk cId="2926165329" sldId="270"/>
            <ac:spMk id="3" creationId="{ADEE78E2-F162-4D34-A401-2F4A58F3D73E}"/>
          </ac:spMkLst>
        </pc:spChg>
      </pc:sldChg>
      <pc:sldChg chg="addSp modSp mod setBg">
        <pc:chgData name="Coufal Petr" userId="76484aeb-9507-44c9-a583-612a370dac90" providerId="ADAL" clId="{1C84DA2F-FBD3-445C-9AEA-82273DD49892}" dt="2023-04-08T19:50:05.274" v="1170" actId="20577"/>
        <pc:sldMkLst>
          <pc:docMk/>
          <pc:sldMk cId="1626564638" sldId="271"/>
        </pc:sldMkLst>
        <pc:spChg chg="mod ord">
          <ac:chgData name="Coufal Petr" userId="76484aeb-9507-44c9-a583-612a370dac90" providerId="ADAL" clId="{1C84DA2F-FBD3-445C-9AEA-82273DD49892}" dt="2023-04-08T19:49:14.803" v="1160" actId="1076"/>
          <ac:spMkLst>
            <pc:docMk/>
            <pc:sldMk cId="1626564638" sldId="271"/>
            <ac:spMk id="2" creationId="{301FAA70-850B-48A1-A95D-B88BFB0B8F4C}"/>
          </ac:spMkLst>
        </pc:spChg>
        <pc:spChg chg="mod ord">
          <ac:chgData name="Coufal Petr" userId="76484aeb-9507-44c9-a583-612a370dac90" providerId="ADAL" clId="{1C84DA2F-FBD3-445C-9AEA-82273DD49892}" dt="2023-04-08T19:50:05.274" v="1170" actId="20577"/>
          <ac:spMkLst>
            <pc:docMk/>
            <pc:sldMk cId="1626564638" sldId="271"/>
            <ac:spMk id="3" creationId="{6E0CE44D-A29F-46B1-8F5E-C2E017F435FA}"/>
          </ac:spMkLst>
        </pc:spChg>
        <pc:spChg chg="add">
          <ac:chgData name="Coufal Petr" userId="76484aeb-9507-44c9-a583-612a370dac90" providerId="ADAL" clId="{1C84DA2F-FBD3-445C-9AEA-82273DD49892}" dt="2023-04-08T19:26:53.374" v="781" actId="26606"/>
          <ac:spMkLst>
            <pc:docMk/>
            <pc:sldMk cId="1626564638" sldId="271"/>
            <ac:spMk id="5129" creationId="{B3F59054-3394-4D87-8BD0-A28DCD47F1BC}"/>
          </ac:spMkLst>
        </pc:spChg>
        <pc:spChg chg="add">
          <ac:chgData name="Coufal Petr" userId="76484aeb-9507-44c9-a583-612a370dac90" providerId="ADAL" clId="{1C84DA2F-FBD3-445C-9AEA-82273DD49892}" dt="2023-04-08T19:26:53.374" v="781" actId="26606"/>
          <ac:spMkLst>
            <pc:docMk/>
            <pc:sldMk cId="1626564638" sldId="271"/>
            <ac:spMk id="5131" creationId="{2FE0ABA9-CAF1-4816-837D-5F28AAA08E0A}"/>
          </ac:spMkLst>
        </pc:spChg>
        <pc:spChg chg="add">
          <ac:chgData name="Coufal Petr" userId="76484aeb-9507-44c9-a583-612a370dac90" providerId="ADAL" clId="{1C84DA2F-FBD3-445C-9AEA-82273DD49892}" dt="2023-04-08T19:26:53.374" v="781" actId="26606"/>
          <ac:spMkLst>
            <pc:docMk/>
            <pc:sldMk cId="1626564638" sldId="271"/>
            <ac:spMk id="5133" creationId="{BC8B9C14-70F0-4F42-85FF-0DD3D5A585A5}"/>
          </ac:spMkLst>
        </pc:spChg>
        <pc:spChg chg="add">
          <ac:chgData name="Coufal Petr" userId="76484aeb-9507-44c9-a583-612a370dac90" providerId="ADAL" clId="{1C84DA2F-FBD3-445C-9AEA-82273DD49892}" dt="2023-04-08T19:26:53.374" v="781" actId="26606"/>
          <ac:spMkLst>
            <pc:docMk/>
            <pc:sldMk cId="1626564638" sldId="271"/>
            <ac:spMk id="5135" creationId="{98DE6C44-43F8-4DE4-AB81-66853FFEA09A}"/>
          </ac:spMkLst>
        </pc:spChg>
        <pc:spChg chg="add">
          <ac:chgData name="Coufal Petr" userId="76484aeb-9507-44c9-a583-612a370dac90" providerId="ADAL" clId="{1C84DA2F-FBD3-445C-9AEA-82273DD49892}" dt="2023-04-08T19:26:53.374" v="781" actId="26606"/>
          <ac:spMkLst>
            <pc:docMk/>
            <pc:sldMk cId="1626564638" sldId="271"/>
            <ac:spMk id="5137" creationId="{2409529B-9B56-4F10-BE4D-F934DB89E57E}"/>
          </ac:spMkLst>
        </pc:spChg>
        <pc:picChg chg="mod">
          <ac:chgData name="Coufal Petr" userId="76484aeb-9507-44c9-a583-612a370dac90" providerId="ADAL" clId="{1C84DA2F-FBD3-445C-9AEA-82273DD49892}" dt="2023-04-08T19:26:53.374" v="781" actId="26606"/>
          <ac:picMkLst>
            <pc:docMk/>
            <pc:sldMk cId="1626564638" sldId="271"/>
            <ac:picMk id="1026" creationId="{1DDA5C6B-6A29-4791-863F-1ED424551855}"/>
          </ac:picMkLst>
        </pc:picChg>
        <pc:picChg chg="add mod ord">
          <ac:chgData name="Coufal Petr" userId="76484aeb-9507-44c9-a583-612a370dac90" providerId="ADAL" clId="{1C84DA2F-FBD3-445C-9AEA-82273DD49892}" dt="2023-04-08T19:49:24.516" v="1164" actId="166"/>
          <ac:picMkLst>
            <pc:docMk/>
            <pc:sldMk cId="1626564638" sldId="271"/>
            <ac:picMk id="5122" creationId="{528604F3-40D9-0EE1-275C-95DDBE2547F4}"/>
          </ac:picMkLst>
        </pc:picChg>
        <pc:picChg chg="add mod">
          <ac:chgData name="Coufal Petr" userId="76484aeb-9507-44c9-a583-612a370dac90" providerId="ADAL" clId="{1C84DA2F-FBD3-445C-9AEA-82273DD49892}" dt="2023-04-08T19:26:53.374" v="781" actId="26606"/>
          <ac:picMkLst>
            <pc:docMk/>
            <pc:sldMk cId="1626564638" sldId="271"/>
            <ac:picMk id="5124" creationId="{61CEE5E3-4490-EC15-35D8-EA91B2B320D8}"/>
          </ac:picMkLst>
        </pc:picChg>
      </pc:sldChg>
      <pc:sldChg chg="del">
        <pc:chgData name="Coufal Petr" userId="76484aeb-9507-44c9-a583-612a370dac90" providerId="ADAL" clId="{1C84DA2F-FBD3-445C-9AEA-82273DD49892}" dt="2023-04-07T16:44:16.918" v="651" actId="2696"/>
        <pc:sldMkLst>
          <pc:docMk/>
          <pc:sldMk cId="3630934742" sldId="272"/>
        </pc:sldMkLst>
      </pc:sldChg>
      <pc:sldChg chg="addSp delSp modSp del mod">
        <pc:chgData name="Coufal Petr" userId="76484aeb-9507-44c9-a583-612a370dac90" providerId="ADAL" clId="{1C84DA2F-FBD3-445C-9AEA-82273DD49892}" dt="2023-04-08T20:12:10.554" v="1172" actId="2696"/>
        <pc:sldMkLst>
          <pc:docMk/>
          <pc:sldMk cId="3356303713" sldId="273"/>
        </pc:sldMkLst>
        <pc:spChg chg="add mod">
          <ac:chgData name="Coufal Petr" userId="76484aeb-9507-44c9-a583-612a370dac90" providerId="ADAL" clId="{1C84DA2F-FBD3-445C-9AEA-82273DD49892}" dt="2023-04-08T19:40:33.261" v="797" actId="478"/>
          <ac:spMkLst>
            <pc:docMk/>
            <pc:sldMk cId="3356303713" sldId="273"/>
            <ac:spMk id="2" creationId="{ACEEE1B9-FDD0-4BD2-D446-DEC4726762A5}"/>
          </ac:spMkLst>
        </pc:spChg>
        <pc:spChg chg="mod">
          <ac:chgData name="Coufal Petr" userId="76484aeb-9507-44c9-a583-612a370dac90" providerId="ADAL" clId="{1C84DA2F-FBD3-445C-9AEA-82273DD49892}" dt="2023-04-08T19:41:06.465" v="813" actId="21"/>
          <ac:spMkLst>
            <pc:docMk/>
            <pc:sldMk cId="3356303713" sldId="273"/>
            <ac:spMk id="3" creationId="{FA87BB49-5273-4550-B4AE-9BC52B28A8C4}"/>
          </ac:spMkLst>
        </pc:spChg>
        <pc:picChg chg="del">
          <ac:chgData name="Coufal Petr" userId="76484aeb-9507-44c9-a583-612a370dac90" providerId="ADAL" clId="{1C84DA2F-FBD3-445C-9AEA-82273DD49892}" dt="2023-04-08T19:40:33.261" v="797" actId="478"/>
          <ac:picMkLst>
            <pc:docMk/>
            <pc:sldMk cId="3356303713" sldId="273"/>
            <ac:picMk id="4098" creationId="{23F4E516-1EEF-44CD-81A9-A522EA9CE6E2}"/>
          </ac:picMkLst>
        </pc:picChg>
      </pc:sldChg>
      <pc:sldChg chg="del">
        <pc:chgData name="Coufal Petr" userId="76484aeb-9507-44c9-a583-612a370dac90" providerId="ADAL" clId="{1C84DA2F-FBD3-445C-9AEA-82273DD49892}" dt="2023-04-07T16:44:20.249" v="652" actId="2696"/>
        <pc:sldMkLst>
          <pc:docMk/>
          <pc:sldMk cId="3603517126" sldId="274"/>
        </pc:sldMkLst>
      </pc:sldChg>
      <pc:sldChg chg="del">
        <pc:chgData name="Coufal Petr" userId="76484aeb-9507-44c9-a583-612a370dac90" providerId="ADAL" clId="{1C84DA2F-FBD3-445C-9AEA-82273DD49892}" dt="2023-04-08T20:37:28.390" v="1355" actId="2696"/>
        <pc:sldMkLst>
          <pc:docMk/>
          <pc:sldMk cId="624678635" sldId="275"/>
        </pc:sldMkLst>
      </pc:sldChg>
      <pc:sldChg chg="addSp delSp modSp mod setBg">
        <pc:chgData name="Coufal Petr" userId="76484aeb-9507-44c9-a583-612a370dac90" providerId="ADAL" clId="{1C84DA2F-FBD3-445C-9AEA-82273DD49892}" dt="2023-04-09T18:10:32.765" v="1533" actId="20577"/>
        <pc:sldMkLst>
          <pc:docMk/>
          <pc:sldMk cId="3887946419" sldId="276"/>
        </pc:sldMkLst>
        <pc:spChg chg="mod">
          <ac:chgData name="Coufal Petr" userId="76484aeb-9507-44c9-a583-612a370dac90" providerId="ADAL" clId="{1C84DA2F-FBD3-445C-9AEA-82273DD49892}" dt="2023-04-09T17:59:55.624" v="1491" actId="6559"/>
          <ac:spMkLst>
            <pc:docMk/>
            <pc:sldMk cId="3887946419" sldId="276"/>
            <ac:spMk id="2" creationId="{28502174-8D72-4DD8-8DC8-FB7CD414D0B7}"/>
          </ac:spMkLst>
        </pc:spChg>
        <pc:spChg chg="mod ord">
          <ac:chgData name="Coufal Petr" userId="76484aeb-9507-44c9-a583-612a370dac90" providerId="ADAL" clId="{1C84DA2F-FBD3-445C-9AEA-82273DD49892}" dt="2023-04-09T18:10:32.765" v="1533" actId="20577"/>
          <ac:spMkLst>
            <pc:docMk/>
            <pc:sldMk cId="3887946419" sldId="276"/>
            <ac:spMk id="3" creationId="{CCB1589F-A3D4-43B7-8ADD-25469AF96E26}"/>
          </ac:spMkLst>
        </pc:spChg>
        <pc:spChg chg="add del mod">
          <ac:chgData name="Coufal Petr" userId="76484aeb-9507-44c9-a583-612a370dac90" providerId="ADAL" clId="{1C84DA2F-FBD3-445C-9AEA-82273DD49892}" dt="2023-04-09T13:36:54.084" v="1433" actId="478"/>
          <ac:spMkLst>
            <pc:docMk/>
            <pc:sldMk cId="3887946419" sldId="276"/>
            <ac:spMk id="4" creationId="{6C64A1D3-B881-5BFD-9E46-9FB1B1995CCA}"/>
          </ac:spMkLst>
        </pc:spChg>
        <pc:spChg chg="add del">
          <ac:chgData name="Coufal Petr" userId="76484aeb-9507-44c9-a583-612a370dac90" providerId="ADAL" clId="{1C84DA2F-FBD3-445C-9AEA-82273DD49892}" dt="2023-04-09T13:37:01.342" v="1436" actId="478"/>
          <ac:spMkLst>
            <pc:docMk/>
            <pc:sldMk cId="3887946419" sldId="276"/>
            <ac:spMk id="5" creationId="{F7E059C4-3359-0CF2-5775-FC015AF29BF7}"/>
          </ac:spMkLst>
        </pc:spChg>
        <pc:spChg chg="add del">
          <ac:chgData name="Coufal Petr" userId="76484aeb-9507-44c9-a583-612a370dac90" providerId="ADAL" clId="{1C84DA2F-FBD3-445C-9AEA-82273DD49892}" dt="2023-04-09T13:37:07.717" v="1438" actId="478"/>
          <ac:spMkLst>
            <pc:docMk/>
            <pc:sldMk cId="3887946419" sldId="276"/>
            <ac:spMk id="6" creationId="{ABDA0C8A-0411-93C7-F04D-29708DC424EB}"/>
          </ac:spMkLst>
        </pc:spChg>
        <pc:spChg chg="add">
          <ac:chgData name="Coufal Petr" userId="76484aeb-9507-44c9-a583-612a370dac90" providerId="ADAL" clId="{1C84DA2F-FBD3-445C-9AEA-82273DD49892}" dt="2023-04-09T13:43:12.974" v="1471" actId="26606"/>
          <ac:spMkLst>
            <pc:docMk/>
            <pc:sldMk cId="3887946419" sldId="276"/>
            <ac:spMk id="8211" creationId="{A3C210E6-A35A-4F68-8D60-801A019C75B8}"/>
          </ac:spMkLst>
        </pc:spChg>
        <pc:spChg chg="add">
          <ac:chgData name="Coufal Petr" userId="76484aeb-9507-44c9-a583-612a370dac90" providerId="ADAL" clId="{1C84DA2F-FBD3-445C-9AEA-82273DD49892}" dt="2023-04-09T13:43:12.974" v="1471" actId="26606"/>
          <ac:spMkLst>
            <pc:docMk/>
            <pc:sldMk cId="3887946419" sldId="276"/>
            <ac:spMk id="8213" creationId="{AC0D06B0-F19C-459E-B221-A34B506FB5E3}"/>
          </ac:spMkLst>
        </pc:spChg>
        <pc:spChg chg="add">
          <ac:chgData name="Coufal Petr" userId="76484aeb-9507-44c9-a583-612a370dac90" providerId="ADAL" clId="{1C84DA2F-FBD3-445C-9AEA-82273DD49892}" dt="2023-04-09T13:43:12.974" v="1471" actId="26606"/>
          <ac:spMkLst>
            <pc:docMk/>
            <pc:sldMk cId="3887946419" sldId="276"/>
            <ac:spMk id="8215" creationId="{345B26DA-1C6B-4C66-81C9-9C1877FC2DB1}"/>
          </ac:spMkLst>
        </pc:spChg>
        <pc:spChg chg="add">
          <ac:chgData name="Coufal Petr" userId="76484aeb-9507-44c9-a583-612a370dac90" providerId="ADAL" clId="{1C84DA2F-FBD3-445C-9AEA-82273DD49892}" dt="2023-04-09T13:43:12.974" v="1471" actId="26606"/>
          <ac:spMkLst>
            <pc:docMk/>
            <pc:sldMk cId="3887946419" sldId="276"/>
            <ac:spMk id="8217" creationId="{98DE6C44-43F8-4DE4-AB81-66853FFEA09A}"/>
          </ac:spMkLst>
        </pc:spChg>
        <pc:spChg chg="add">
          <ac:chgData name="Coufal Petr" userId="76484aeb-9507-44c9-a583-612a370dac90" providerId="ADAL" clId="{1C84DA2F-FBD3-445C-9AEA-82273DD49892}" dt="2023-04-09T13:43:12.974" v="1471" actId="26606"/>
          <ac:spMkLst>
            <pc:docMk/>
            <pc:sldMk cId="3887946419" sldId="276"/>
            <ac:spMk id="8219" creationId="{2409529B-9B56-4F10-BE4D-F934DB89E57E}"/>
          </ac:spMkLst>
        </pc:spChg>
        <pc:picChg chg="del">
          <ac:chgData name="Coufal Petr" userId="76484aeb-9507-44c9-a583-612a370dac90" providerId="ADAL" clId="{1C84DA2F-FBD3-445C-9AEA-82273DD49892}" dt="2023-04-09T13:36:51.798" v="1432" actId="478"/>
          <ac:picMkLst>
            <pc:docMk/>
            <pc:sldMk cId="3887946419" sldId="276"/>
            <ac:picMk id="1026" creationId="{655B054A-4643-40E7-B069-26DBD0AF6F28}"/>
          </ac:picMkLst>
        </pc:picChg>
        <pc:picChg chg="del">
          <ac:chgData name="Coufal Petr" userId="76484aeb-9507-44c9-a583-612a370dac90" providerId="ADAL" clId="{1C84DA2F-FBD3-445C-9AEA-82273DD49892}" dt="2023-04-09T13:36:55.430" v="1434" actId="478"/>
          <ac:picMkLst>
            <pc:docMk/>
            <pc:sldMk cId="3887946419" sldId="276"/>
            <ac:picMk id="1028" creationId="{67600C47-0A4B-4634-BC61-2B975714F929}"/>
          </ac:picMkLst>
        </pc:picChg>
        <pc:picChg chg="add del mod">
          <ac:chgData name="Coufal Petr" userId="76484aeb-9507-44c9-a583-612a370dac90" providerId="ADAL" clId="{1C84DA2F-FBD3-445C-9AEA-82273DD49892}" dt="2023-04-09T13:39:42.505" v="1443" actId="478"/>
          <ac:picMkLst>
            <pc:docMk/>
            <pc:sldMk cId="3887946419" sldId="276"/>
            <ac:picMk id="8198" creationId="{45D39437-41FF-47D1-72E6-7184B08E7AAD}"/>
          </ac:picMkLst>
        </pc:picChg>
        <pc:picChg chg="add mod ord">
          <ac:chgData name="Coufal Petr" userId="76484aeb-9507-44c9-a583-612a370dac90" providerId="ADAL" clId="{1C84DA2F-FBD3-445C-9AEA-82273DD49892}" dt="2023-04-09T18:00:49.442" v="1494" actId="18131"/>
          <ac:picMkLst>
            <pc:docMk/>
            <pc:sldMk cId="3887946419" sldId="276"/>
            <ac:picMk id="8200" creationId="{BA8E871A-37EC-28DA-E606-85624DA140C4}"/>
          </ac:picMkLst>
        </pc:picChg>
        <pc:picChg chg="add mod ord">
          <ac:chgData name="Coufal Petr" userId="76484aeb-9507-44c9-a583-612a370dac90" providerId="ADAL" clId="{1C84DA2F-FBD3-445C-9AEA-82273DD49892}" dt="2023-04-09T13:43:12.974" v="1471" actId="26606"/>
          <ac:picMkLst>
            <pc:docMk/>
            <pc:sldMk cId="3887946419" sldId="276"/>
            <ac:picMk id="8202" creationId="{D1D86FBC-1092-0898-77CF-6824009D6550}"/>
          </ac:picMkLst>
        </pc:picChg>
        <pc:picChg chg="add mod">
          <ac:chgData name="Coufal Petr" userId="76484aeb-9507-44c9-a583-612a370dac90" providerId="ADAL" clId="{1C84DA2F-FBD3-445C-9AEA-82273DD49892}" dt="2023-04-09T13:43:12.974" v="1471" actId="26606"/>
          <ac:picMkLst>
            <pc:docMk/>
            <pc:sldMk cId="3887946419" sldId="276"/>
            <ac:picMk id="8204" creationId="{B1FA7D8D-3E53-72EB-0118-C412CB5DD1B8}"/>
          </ac:picMkLst>
        </pc:picChg>
        <pc:picChg chg="add mod ord">
          <ac:chgData name="Coufal Petr" userId="76484aeb-9507-44c9-a583-612a370dac90" providerId="ADAL" clId="{1C84DA2F-FBD3-445C-9AEA-82273DD49892}" dt="2023-04-09T13:43:12.974" v="1471" actId="26606"/>
          <ac:picMkLst>
            <pc:docMk/>
            <pc:sldMk cId="3887946419" sldId="276"/>
            <ac:picMk id="8206" creationId="{5F946191-F503-8721-B292-C84DCBC6615D}"/>
          </ac:picMkLst>
        </pc:picChg>
      </pc:sldChg>
      <pc:sldChg chg="addSp delSp modSp mod">
        <pc:chgData name="Coufal Petr" userId="76484aeb-9507-44c9-a583-612a370dac90" providerId="ADAL" clId="{1C84DA2F-FBD3-445C-9AEA-82273DD49892}" dt="2023-04-09T19:20:30.630" v="2435"/>
        <pc:sldMkLst>
          <pc:docMk/>
          <pc:sldMk cId="106232753" sldId="277"/>
        </pc:sldMkLst>
        <pc:spChg chg="add del mod">
          <ac:chgData name="Coufal Petr" userId="76484aeb-9507-44c9-a583-612a370dac90" providerId="ADAL" clId="{1C84DA2F-FBD3-445C-9AEA-82273DD49892}" dt="2023-04-09T19:20:29.251" v="2434" actId="478"/>
          <ac:spMkLst>
            <pc:docMk/>
            <pc:sldMk cId="106232753" sldId="277"/>
            <ac:spMk id="2" creationId="{C2D10D58-752F-313E-D2C0-4532B21DE564}"/>
          </ac:spMkLst>
        </pc:spChg>
        <pc:spChg chg="del">
          <ac:chgData name="Coufal Petr" userId="76484aeb-9507-44c9-a583-612a370dac90" providerId="ADAL" clId="{1C84DA2F-FBD3-445C-9AEA-82273DD49892}" dt="2023-04-09T19:19:31.740" v="2429" actId="478"/>
          <ac:spMkLst>
            <pc:docMk/>
            <pc:sldMk cId="106232753" sldId="277"/>
            <ac:spMk id="4" creationId="{352DC7E8-9567-495F-91A4-BDFEFC8EA687}"/>
          </ac:spMkLst>
        </pc:spChg>
        <pc:picChg chg="del mod">
          <ac:chgData name="Coufal Petr" userId="76484aeb-9507-44c9-a583-612a370dac90" providerId="ADAL" clId="{1C84DA2F-FBD3-445C-9AEA-82273DD49892}" dt="2023-04-09T19:20:26.506" v="2433" actId="478"/>
          <ac:picMkLst>
            <pc:docMk/>
            <pc:sldMk cId="106232753" sldId="277"/>
            <ac:picMk id="1026" creationId="{6FEE4B65-68EF-4E82-83BA-4BFC52C97961}"/>
          </ac:picMkLst>
        </pc:picChg>
        <pc:picChg chg="add">
          <ac:chgData name="Coufal Petr" userId="76484aeb-9507-44c9-a583-612a370dac90" providerId="ADAL" clId="{1C84DA2F-FBD3-445C-9AEA-82273DD49892}" dt="2023-04-09T19:20:30.630" v="2435"/>
          <ac:picMkLst>
            <pc:docMk/>
            <pc:sldMk cId="106232753" sldId="277"/>
            <ac:picMk id="13314" creationId="{BCA173E6-7DAD-0158-BB6E-FCF9806D9516}"/>
          </ac:picMkLst>
        </pc:picChg>
      </pc:sldChg>
      <pc:sldChg chg="delSp modSp mod">
        <pc:chgData name="Coufal Petr" userId="76484aeb-9507-44c9-a583-612a370dac90" providerId="ADAL" clId="{1C84DA2F-FBD3-445C-9AEA-82273DD49892}" dt="2023-04-09T19:19:24.819" v="2428" actId="14100"/>
        <pc:sldMkLst>
          <pc:docMk/>
          <pc:sldMk cId="580865098" sldId="278"/>
        </pc:sldMkLst>
        <pc:spChg chg="del">
          <ac:chgData name="Coufal Petr" userId="76484aeb-9507-44c9-a583-612a370dac90" providerId="ADAL" clId="{1C84DA2F-FBD3-445C-9AEA-82273DD49892}" dt="2023-04-09T19:18:34.486" v="2420" actId="478"/>
          <ac:spMkLst>
            <pc:docMk/>
            <pc:sldMk cId="580865098" sldId="278"/>
            <ac:spMk id="4" creationId="{EBFA2A8C-55B5-41A5-B681-8D66AA2379DB}"/>
          </ac:spMkLst>
        </pc:spChg>
        <pc:picChg chg="mod">
          <ac:chgData name="Coufal Petr" userId="76484aeb-9507-44c9-a583-612a370dac90" providerId="ADAL" clId="{1C84DA2F-FBD3-445C-9AEA-82273DD49892}" dt="2023-04-09T19:19:24.819" v="2428" actId="14100"/>
          <ac:picMkLst>
            <pc:docMk/>
            <pc:sldMk cId="580865098" sldId="278"/>
            <ac:picMk id="2050" creationId="{F73D9C8B-D5A4-4F81-B4E0-1305823EAD9C}"/>
          </ac:picMkLst>
        </pc:picChg>
      </pc:sldChg>
      <pc:sldChg chg="del">
        <pc:chgData name="Coufal Petr" userId="76484aeb-9507-44c9-a583-612a370dac90" providerId="ADAL" clId="{1C84DA2F-FBD3-445C-9AEA-82273DD49892}" dt="2023-04-09T19:23:03.158" v="2465" actId="2696"/>
        <pc:sldMkLst>
          <pc:docMk/>
          <pc:sldMk cId="3513098238" sldId="279"/>
        </pc:sldMkLst>
      </pc:sldChg>
      <pc:sldChg chg="addSp delSp modSp del">
        <pc:chgData name="Coufal Petr" userId="76484aeb-9507-44c9-a583-612a370dac90" providerId="ADAL" clId="{1C84DA2F-FBD3-445C-9AEA-82273DD49892}" dt="2023-04-09T20:08:32.549" v="3376" actId="2696"/>
        <pc:sldMkLst>
          <pc:docMk/>
          <pc:sldMk cId="1559347551" sldId="280"/>
        </pc:sldMkLst>
        <pc:spChg chg="add mod">
          <ac:chgData name="Coufal Petr" userId="76484aeb-9507-44c9-a583-612a370dac90" providerId="ADAL" clId="{1C84DA2F-FBD3-445C-9AEA-82273DD49892}" dt="2023-04-09T20:08:28.778" v="3375" actId="21"/>
          <ac:spMkLst>
            <pc:docMk/>
            <pc:sldMk cId="1559347551" sldId="280"/>
            <ac:spMk id="2" creationId="{81B9E0C9-DB33-42A3-7183-B7688BFA7D22}"/>
          </ac:spMkLst>
        </pc:spChg>
        <pc:picChg chg="del mod">
          <ac:chgData name="Coufal Petr" userId="76484aeb-9507-44c9-a583-612a370dac90" providerId="ADAL" clId="{1C84DA2F-FBD3-445C-9AEA-82273DD49892}" dt="2023-04-09T20:08:28.778" v="3375" actId="21"/>
          <ac:picMkLst>
            <pc:docMk/>
            <pc:sldMk cId="1559347551" sldId="280"/>
            <ac:picMk id="4098" creationId="{3773F938-CFD6-4C3E-AF47-6B9910376CBE}"/>
          </ac:picMkLst>
        </pc:picChg>
      </pc:sldChg>
      <pc:sldChg chg="modSp">
        <pc:chgData name="Coufal Petr" userId="76484aeb-9507-44c9-a583-612a370dac90" providerId="ADAL" clId="{1C84DA2F-FBD3-445C-9AEA-82273DD49892}" dt="2023-04-09T21:22:32.339" v="3658" actId="1076"/>
        <pc:sldMkLst>
          <pc:docMk/>
          <pc:sldMk cId="3298431692" sldId="281"/>
        </pc:sldMkLst>
        <pc:picChg chg="mod">
          <ac:chgData name="Coufal Petr" userId="76484aeb-9507-44c9-a583-612a370dac90" providerId="ADAL" clId="{1C84DA2F-FBD3-445C-9AEA-82273DD49892}" dt="2023-04-09T21:22:32.339" v="3658" actId="1076"/>
          <ac:picMkLst>
            <pc:docMk/>
            <pc:sldMk cId="3298431692" sldId="281"/>
            <ac:picMk id="5122" creationId="{1970467C-BC36-4E58-97DC-7E6080806C87}"/>
          </ac:picMkLst>
        </pc:picChg>
      </pc:sldChg>
      <pc:sldChg chg="addSp delSp modSp del">
        <pc:chgData name="Coufal Petr" userId="76484aeb-9507-44c9-a583-612a370dac90" providerId="ADAL" clId="{1C84DA2F-FBD3-445C-9AEA-82273DD49892}" dt="2023-04-09T21:22:37.136" v="3659" actId="2696"/>
        <pc:sldMkLst>
          <pc:docMk/>
          <pc:sldMk cId="2142764390" sldId="282"/>
        </pc:sldMkLst>
        <pc:spChg chg="add mod">
          <ac:chgData name="Coufal Petr" userId="76484aeb-9507-44c9-a583-612a370dac90" providerId="ADAL" clId="{1C84DA2F-FBD3-445C-9AEA-82273DD49892}" dt="2023-04-09T19:50:59.763" v="3094" actId="21"/>
          <ac:spMkLst>
            <pc:docMk/>
            <pc:sldMk cId="2142764390" sldId="282"/>
            <ac:spMk id="2" creationId="{22EDE696-527E-DB3F-8AE2-7CB3E7D7C57C}"/>
          </ac:spMkLst>
        </pc:spChg>
        <pc:picChg chg="del">
          <ac:chgData name="Coufal Petr" userId="76484aeb-9507-44c9-a583-612a370dac90" providerId="ADAL" clId="{1C84DA2F-FBD3-445C-9AEA-82273DD49892}" dt="2023-04-09T19:50:59.763" v="3094" actId="21"/>
          <ac:picMkLst>
            <pc:docMk/>
            <pc:sldMk cId="2142764390" sldId="282"/>
            <ac:picMk id="6146" creationId="{8DC6AE69-D0FA-4885-BE4C-41BBDF429E52}"/>
          </ac:picMkLst>
        </pc:picChg>
      </pc:sldChg>
      <pc:sldChg chg="modSp">
        <pc:chgData name="Coufal Petr" userId="76484aeb-9507-44c9-a583-612a370dac90" providerId="ADAL" clId="{1C84DA2F-FBD3-445C-9AEA-82273DD49892}" dt="2023-04-10T19:24:36.338" v="4943" actId="1076"/>
        <pc:sldMkLst>
          <pc:docMk/>
          <pc:sldMk cId="3412137110" sldId="283"/>
        </pc:sldMkLst>
        <pc:picChg chg="mod">
          <ac:chgData name="Coufal Petr" userId="76484aeb-9507-44c9-a583-612a370dac90" providerId="ADAL" clId="{1C84DA2F-FBD3-445C-9AEA-82273DD49892}" dt="2023-04-10T19:24:36.338" v="4943" actId="1076"/>
          <ac:picMkLst>
            <pc:docMk/>
            <pc:sldMk cId="3412137110" sldId="283"/>
            <ac:picMk id="7170" creationId="{A09970E7-E907-40FF-A259-98A3D9513F50}"/>
          </ac:picMkLst>
        </pc:picChg>
      </pc:sldChg>
      <pc:sldChg chg="modSp del mod">
        <pc:chgData name="Coufal Petr" userId="76484aeb-9507-44c9-a583-612a370dac90" providerId="ADAL" clId="{1C84DA2F-FBD3-445C-9AEA-82273DD49892}" dt="2023-04-10T18:47:09.159" v="4371" actId="2696"/>
        <pc:sldMkLst>
          <pc:docMk/>
          <pc:sldMk cId="1577750882" sldId="284"/>
        </pc:sldMkLst>
        <pc:spChg chg="mod">
          <ac:chgData name="Coufal Petr" userId="76484aeb-9507-44c9-a583-612a370dac90" providerId="ADAL" clId="{1C84DA2F-FBD3-445C-9AEA-82273DD49892}" dt="2023-04-10T18:24:25.216" v="3770" actId="21"/>
          <ac:spMkLst>
            <pc:docMk/>
            <pc:sldMk cId="1577750882" sldId="284"/>
            <ac:spMk id="2" creationId="{059E0EE7-87A3-4BF1-A3FF-8127A95C00FA}"/>
          </ac:spMkLst>
        </pc:spChg>
      </pc:sldChg>
      <pc:sldChg chg="addSp modSp mod setBg">
        <pc:chgData name="Coufal Petr" userId="76484aeb-9507-44c9-a583-612a370dac90" providerId="ADAL" clId="{1C84DA2F-FBD3-445C-9AEA-82273DD49892}" dt="2023-04-08T20:38:14.631" v="1360" actId="14100"/>
        <pc:sldMkLst>
          <pc:docMk/>
          <pc:sldMk cId="4088372355" sldId="285"/>
        </pc:sldMkLst>
        <pc:spChg chg="mod">
          <ac:chgData name="Coufal Petr" userId="76484aeb-9507-44c9-a583-612a370dac90" providerId="ADAL" clId="{1C84DA2F-FBD3-445C-9AEA-82273DD49892}" dt="2023-04-07T16:46:01.310" v="659" actId="20577"/>
          <ac:spMkLst>
            <pc:docMk/>
            <pc:sldMk cId="4088372355" sldId="285"/>
            <ac:spMk id="2" creationId="{2E37394F-533C-4DC3-A8EC-22F1E084133E}"/>
          </ac:spMkLst>
        </pc:spChg>
        <pc:spChg chg="mod">
          <ac:chgData name="Coufal Petr" userId="76484aeb-9507-44c9-a583-612a370dac90" providerId="ADAL" clId="{1C84DA2F-FBD3-445C-9AEA-82273DD49892}" dt="2023-04-08T20:38:14.631" v="1360" actId="14100"/>
          <ac:spMkLst>
            <pc:docMk/>
            <pc:sldMk cId="4088372355" sldId="285"/>
            <ac:spMk id="3" creationId="{2E6C9F0A-EB79-4DCC-A6D3-98EEDCD0AD8A}"/>
          </ac:spMkLst>
        </pc:spChg>
        <pc:spChg chg="add">
          <ac:chgData name="Coufal Petr" userId="76484aeb-9507-44c9-a583-612a370dac90" providerId="ADAL" clId="{1C84DA2F-FBD3-445C-9AEA-82273DD49892}" dt="2023-04-07T16:45:46.374" v="655" actId="26606"/>
          <ac:spMkLst>
            <pc:docMk/>
            <pc:sldMk cId="4088372355" sldId="285"/>
            <ac:spMk id="9" creationId="{3AFE8227-C443-417B-BA91-520EB1EF4559}"/>
          </ac:spMkLst>
        </pc:spChg>
        <pc:spChg chg="add">
          <ac:chgData name="Coufal Petr" userId="76484aeb-9507-44c9-a583-612a370dac90" providerId="ADAL" clId="{1C84DA2F-FBD3-445C-9AEA-82273DD49892}" dt="2023-04-07T16:45:46.374" v="655" actId="26606"/>
          <ac:spMkLst>
            <pc:docMk/>
            <pc:sldMk cId="4088372355" sldId="285"/>
            <ac:spMk id="11" creationId="{907741FC-B544-4A6E-B831-6789D042333D}"/>
          </ac:spMkLst>
        </pc:spChg>
        <pc:spChg chg="add">
          <ac:chgData name="Coufal Petr" userId="76484aeb-9507-44c9-a583-612a370dac90" providerId="ADAL" clId="{1C84DA2F-FBD3-445C-9AEA-82273DD49892}" dt="2023-04-07T16:45:46.374" v="655" actId="26606"/>
          <ac:spMkLst>
            <pc:docMk/>
            <pc:sldMk cId="4088372355" sldId="285"/>
            <ac:spMk id="13" creationId="{3F0BE7ED-7814-4273-B18A-F26CC0380380}"/>
          </ac:spMkLst>
        </pc:spChg>
        <pc:picChg chg="add">
          <ac:chgData name="Coufal Petr" userId="76484aeb-9507-44c9-a583-612a370dac90" providerId="ADAL" clId="{1C84DA2F-FBD3-445C-9AEA-82273DD49892}" dt="2023-04-07T16:45:46.374" v="655" actId="26606"/>
          <ac:picMkLst>
            <pc:docMk/>
            <pc:sldMk cId="4088372355" sldId="285"/>
            <ac:picMk id="5" creationId="{40E70FE1-E058-3845-21AE-75FE32CA555B}"/>
          </ac:picMkLst>
        </pc:picChg>
      </pc:sldChg>
      <pc:sldChg chg="addSp delSp modSp mod setBg">
        <pc:chgData name="Coufal Petr" userId="76484aeb-9507-44c9-a583-612a370dac90" providerId="ADAL" clId="{1C84DA2F-FBD3-445C-9AEA-82273DD49892}" dt="2023-04-10T19:08:23.469" v="4757" actId="1076"/>
        <pc:sldMkLst>
          <pc:docMk/>
          <pc:sldMk cId="2431371747" sldId="286"/>
        </pc:sldMkLst>
        <pc:spChg chg="mod">
          <ac:chgData name="Coufal Petr" userId="76484aeb-9507-44c9-a583-612a370dac90" providerId="ADAL" clId="{1C84DA2F-FBD3-445C-9AEA-82273DD49892}" dt="2023-04-10T19:08:23.469" v="4757" actId="1076"/>
          <ac:spMkLst>
            <pc:docMk/>
            <pc:sldMk cId="2431371747" sldId="286"/>
            <ac:spMk id="2" creationId="{DA017F8D-D4E2-4DBB-9A97-E0E17F71AFC4}"/>
          </ac:spMkLst>
        </pc:spChg>
        <pc:spChg chg="mod ord">
          <ac:chgData name="Coufal Petr" userId="76484aeb-9507-44c9-a583-612a370dac90" providerId="ADAL" clId="{1C84DA2F-FBD3-445C-9AEA-82273DD49892}" dt="2023-04-10T19:08:17.324" v="4756" actId="20577"/>
          <ac:spMkLst>
            <pc:docMk/>
            <pc:sldMk cId="2431371747" sldId="286"/>
            <ac:spMk id="3" creationId="{F3879CF8-3273-4D79-A37B-8822567FFC57}"/>
          </ac:spMkLst>
        </pc:spChg>
        <pc:spChg chg="add del mod">
          <ac:chgData name="Coufal Petr" userId="76484aeb-9507-44c9-a583-612a370dac90" providerId="ADAL" clId="{1C84DA2F-FBD3-445C-9AEA-82273DD49892}" dt="2023-04-10T18:56:56.883" v="4426" actId="478"/>
          <ac:spMkLst>
            <pc:docMk/>
            <pc:sldMk cId="2431371747" sldId="286"/>
            <ac:spMk id="4" creationId="{F01F0160-342A-9C97-2168-12ECC3D757CA}"/>
          </ac:spMkLst>
        </pc:spChg>
        <pc:spChg chg="add">
          <ac:chgData name="Coufal Petr" userId="76484aeb-9507-44c9-a583-612a370dac90" providerId="ADAL" clId="{1C84DA2F-FBD3-445C-9AEA-82273DD49892}" dt="2023-04-10T19:05:11.102" v="4723" actId="26606"/>
          <ac:spMkLst>
            <pc:docMk/>
            <pc:sldMk cId="2431371747" sldId="286"/>
            <ac:spMk id="25609" creationId="{D2B783EE-0239-4717-BBEA-8C9EAC61C824}"/>
          </ac:spMkLst>
        </pc:spChg>
        <pc:spChg chg="add">
          <ac:chgData name="Coufal Petr" userId="76484aeb-9507-44c9-a583-612a370dac90" providerId="ADAL" clId="{1C84DA2F-FBD3-445C-9AEA-82273DD49892}" dt="2023-04-10T19:05:11.102" v="4723" actId="26606"/>
          <ac:spMkLst>
            <pc:docMk/>
            <pc:sldMk cId="2431371747" sldId="286"/>
            <ac:spMk id="25611" creationId="{A7B99495-F43F-4D80-A44F-2CB4764EB90B}"/>
          </ac:spMkLst>
        </pc:spChg>
        <pc:spChg chg="add">
          <ac:chgData name="Coufal Petr" userId="76484aeb-9507-44c9-a583-612a370dac90" providerId="ADAL" clId="{1C84DA2F-FBD3-445C-9AEA-82273DD49892}" dt="2023-04-10T19:05:11.102" v="4723" actId="26606"/>
          <ac:spMkLst>
            <pc:docMk/>
            <pc:sldMk cId="2431371747" sldId="286"/>
            <ac:spMk id="25613" creationId="{70BEB1E7-2F88-40BC-B73D-42E5B6F80BFC}"/>
          </ac:spMkLst>
        </pc:spChg>
        <pc:picChg chg="del mod">
          <ac:chgData name="Coufal Petr" userId="76484aeb-9507-44c9-a583-612a370dac90" providerId="ADAL" clId="{1C84DA2F-FBD3-445C-9AEA-82273DD49892}" dt="2023-04-10T18:56:52.653" v="4425" actId="478"/>
          <ac:picMkLst>
            <pc:docMk/>
            <pc:sldMk cId="2431371747" sldId="286"/>
            <ac:picMk id="1026" creationId="{DB00379F-F77C-4336-A476-505034D91BA0}"/>
          </ac:picMkLst>
        </pc:picChg>
        <pc:picChg chg="del mod">
          <ac:chgData name="Coufal Petr" userId="76484aeb-9507-44c9-a583-612a370dac90" providerId="ADAL" clId="{1C84DA2F-FBD3-445C-9AEA-82273DD49892}" dt="2023-04-10T19:02:41.201" v="4705" actId="478"/>
          <ac:picMkLst>
            <pc:docMk/>
            <pc:sldMk cId="2431371747" sldId="286"/>
            <ac:picMk id="1028" creationId="{46F1A348-21AC-47B8-94B6-ABBDFD1CF8F1}"/>
          </ac:picMkLst>
        </pc:picChg>
        <pc:picChg chg="add mod ord">
          <ac:chgData name="Coufal Petr" userId="76484aeb-9507-44c9-a583-612a370dac90" providerId="ADAL" clId="{1C84DA2F-FBD3-445C-9AEA-82273DD49892}" dt="2023-04-10T19:07:03.248" v="4745" actId="18131"/>
          <ac:picMkLst>
            <pc:docMk/>
            <pc:sldMk cId="2431371747" sldId="286"/>
            <ac:picMk id="25602" creationId="{BEE72295-2BB0-079A-BEBD-0F1A0D9337DC}"/>
          </ac:picMkLst>
        </pc:picChg>
        <pc:picChg chg="add mod">
          <ac:chgData name="Coufal Petr" userId="76484aeb-9507-44c9-a583-612a370dac90" providerId="ADAL" clId="{1C84DA2F-FBD3-445C-9AEA-82273DD49892}" dt="2023-04-10T19:05:11.102" v="4723" actId="26606"/>
          <ac:picMkLst>
            <pc:docMk/>
            <pc:sldMk cId="2431371747" sldId="286"/>
            <ac:picMk id="25604" creationId="{100F7EF5-334B-03B5-726A-73F566A4BDB6}"/>
          </ac:picMkLst>
        </pc:picChg>
      </pc:sldChg>
      <pc:sldChg chg="modSp mod">
        <pc:chgData name="Coufal Petr" userId="76484aeb-9507-44c9-a583-612a370dac90" providerId="ADAL" clId="{1C84DA2F-FBD3-445C-9AEA-82273DD49892}" dt="2023-04-10T19:17:16.322" v="4881" actId="1076"/>
        <pc:sldMkLst>
          <pc:docMk/>
          <pc:sldMk cId="3652257419" sldId="287"/>
        </pc:sldMkLst>
        <pc:spChg chg="mod">
          <ac:chgData name="Coufal Petr" userId="76484aeb-9507-44c9-a583-612a370dac90" providerId="ADAL" clId="{1C84DA2F-FBD3-445C-9AEA-82273DD49892}" dt="2023-04-10T19:16:55.601" v="4878" actId="403"/>
          <ac:spMkLst>
            <pc:docMk/>
            <pc:sldMk cId="3652257419" sldId="287"/>
            <ac:spMk id="2" creationId="{68851D92-352C-4DE4-B24A-558BAF9E8574}"/>
          </ac:spMkLst>
        </pc:spChg>
        <pc:spChg chg="mod">
          <ac:chgData name="Coufal Petr" userId="76484aeb-9507-44c9-a583-612a370dac90" providerId="ADAL" clId="{1C84DA2F-FBD3-445C-9AEA-82273DD49892}" dt="2023-04-10T19:17:16.322" v="4881" actId="1076"/>
          <ac:spMkLst>
            <pc:docMk/>
            <pc:sldMk cId="3652257419" sldId="287"/>
            <ac:spMk id="3" creationId="{4BC3AEC9-14C6-4670-8036-28A9FDA0D37A}"/>
          </ac:spMkLst>
        </pc:spChg>
        <pc:picChg chg="mod">
          <ac:chgData name="Coufal Petr" userId="76484aeb-9507-44c9-a583-612a370dac90" providerId="ADAL" clId="{1C84DA2F-FBD3-445C-9AEA-82273DD49892}" dt="2023-04-10T19:16:59.845" v="4879" actId="1076"/>
          <ac:picMkLst>
            <pc:docMk/>
            <pc:sldMk cId="3652257419" sldId="287"/>
            <ac:picMk id="3074" creationId="{8839ECE9-157A-40A5-8029-322ACAF3B545}"/>
          </ac:picMkLst>
        </pc:picChg>
      </pc:sldChg>
      <pc:sldChg chg="modSp">
        <pc:chgData name="Coufal Petr" userId="76484aeb-9507-44c9-a583-612a370dac90" providerId="ADAL" clId="{1C84DA2F-FBD3-445C-9AEA-82273DD49892}" dt="2023-04-10T19:17:42.754" v="4884" actId="1076"/>
        <pc:sldMkLst>
          <pc:docMk/>
          <pc:sldMk cId="1614957639" sldId="288"/>
        </pc:sldMkLst>
        <pc:picChg chg="mod">
          <ac:chgData name="Coufal Petr" userId="76484aeb-9507-44c9-a583-612a370dac90" providerId="ADAL" clId="{1C84DA2F-FBD3-445C-9AEA-82273DD49892}" dt="2023-04-10T19:17:42.754" v="4884" actId="1076"/>
          <ac:picMkLst>
            <pc:docMk/>
            <pc:sldMk cId="1614957639" sldId="288"/>
            <ac:picMk id="6" creationId="{1D6893E3-A004-48AC-ACB1-9B1F7A92D891}"/>
          </ac:picMkLst>
        </pc:picChg>
      </pc:sldChg>
      <pc:sldChg chg="modSp mod">
        <pc:chgData name="Coufal Petr" userId="76484aeb-9507-44c9-a583-612a370dac90" providerId="ADAL" clId="{1C84DA2F-FBD3-445C-9AEA-82273DD49892}" dt="2023-04-16T18:45:01.516" v="4956" actId="14100"/>
        <pc:sldMkLst>
          <pc:docMk/>
          <pc:sldMk cId="1765308334" sldId="289"/>
        </pc:sldMkLst>
        <pc:spChg chg="mod">
          <ac:chgData name="Coufal Petr" userId="76484aeb-9507-44c9-a583-612a370dac90" providerId="ADAL" clId="{1C84DA2F-FBD3-445C-9AEA-82273DD49892}" dt="2023-04-16T18:44:53.655" v="4955" actId="2711"/>
          <ac:spMkLst>
            <pc:docMk/>
            <pc:sldMk cId="1765308334" sldId="289"/>
            <ac:spMk id="2" creationId="{88D59860-FADA-44E9-AE8A-3C58D86D9CB1}"/>
          </ac:spMkLst>
        </pc:spChg>
        <pc:spChg chg="mod">
          <ac:chgData name="Coufal Petr" userId="76484aeb-9507-44c9-a583-612a370dac90" providerId="ADAL" clId="{1C84DA2F-FBD3-445C-9AEA-82273DD49892}" dt="2023-04-10T19:14:49.266" v="4857" actId="1076"/>
          <ac:spMkLst>
            <pc:docMk/>
            <pc:sldMk cId="1765308334" sldId="289"/>
            <ac:spMk id="3" creationId="{EC565F97-DC87-4CDA-8C88-00FF470C5D75}"/>
          </ac:spMkLst>
        </pc:spChg>
        <pc:picChg chg="mod">
          <ac:chgData name="Coufal Petr" userId="76484aeb-9507-44c9-a583-612a370dac90" providerId="ADAL" clId="{1C84DA2F-FBD3-445C-9AEA-82273DD49892}" dt="2023-04-16T18:45:01.516" v="4956" actId="14100"/>
          <ac:picMkLst>
            <pc:docMk/>
            <pc:sldMk cId="1765308334" sldId="289"/>
            <ac:picMk id="1026" creationId="{6A7E6EEC-D4D9-424D-A77D-B5655AD902D2}"/>
          </ac:picMkLst>
        </pc:picChg>
      </pc:sldChg>
      <pc:sldChg chg="addSp modSp mod setBg">
        <pc:chgData name="Coufal Petr" userId="76484aeb-9507-44c9-a583-612a370dac90" providerId="ADAL" clId="{1C84DA2F-FBD3-445C-9AEA-82273DD49892}" dt="2023-04-16T18:52:23.901" v="5063" actId="1076"/>
        <pc:sldMkLst>
          <pc:docMk/>
          <pc:sldMk cId="1275126276" sldId="290"/>
        </pc:sldMkLst>
        <pc:spChg chg="mod">
          <ac:chgData name="Coufal Petr" userId="76484aeb-9507-44c9-a583-612a370dac90" providerId="ADAL" clId="{1C84DA2F-FBD3-445C-9AEA-82273DD49892}" dt="2023-04-16T18:52:23.901" v="5063" actId="1076"/>
          <ac:spMkLst>
            <pc:docMk/>
            <pc:sldMk cId="1275126276" sldId="290"/>
            <ac:spMk id="2" creationId="{05930287-D17C-4EC0-91CB-BC62A22D0C5A}"/>
          </ac:spMkLst>
        </pc:spChg>
        <pc:spChg chg="mod">
          <ac:chgData name="Coufal Petr" userId="76484aeb-9507-44c9-a583-612a370dac90" providerId="ADAL" clId="{1C84DA2F-FBD3-445C-9AEA-82273DD49892}" dt="2023-04-16T18:52:19.355" v="5062" actId="20577"/>
          <ac:spMkLst>
            <pc:docMk/>
            <pc:sldMk cId="1275126276" sldId="290"/>
            <ac:spMk id="3" creationId="{6F3C1788-5A15-47B4-8372-4D3156FB690A}"/>
          </ac:spMkLst>
        </pc:spChg>
        <pc:spChg chg="add">
          <ac:chgData name="Coufal Petr" userId="76484aeb-9507-44c9-a583-612a370dac90" providerId="ADAL" clId="{1C84DA2F-FBD3-445C-9AEA-82273DD49892}" dt="2023-04-10T19:15:26.365" v="4860" actId="26606"/>
          <ac:spMkLst>
            <pc:docMk/>
            <pc:sldMk cId="1275126276" sldId="290"/>
            <ac:spMk id="4107" creationId="{AD96FDFD-4E42-4A06-B8B5-768A1DB9C2A9}"/>
          </ac:spMkLst>
        </pc:spChg>
        <pc:picChg chg="mod">
          <ac:chgData name="Coufal Petr" userId="76484aeb-9507-44c9-a583-612a370dac90" providerId="ADAL" clId="{1C84DA2F-FBD3-445C-9AEA-82273DD49892}" dt="2023-04-10T19:15:26.365" v="4860" actId="26606"/>
          <ac:picMkLst>
            <pc:docMk/>
            <pc:sldMk cId="1275126276" sldId="290"/>
            <ac:picMk id="4098" creationId="{A330DF56-563D-4F14-8818-6F60BFC81307}"/>
          </ac:picMkLst>
        </pc:picChg>
        <pc:picChg chg="mod">
          <ac:chgData name="Coufal Petr" userId="76484aeb-9507-44c9-a583-612a370dac90" providerId="ADAL" clId="{1C84DA2F-FBD3-445C-9AEA-82273DD49892}" dt="2023-04-10T19:15:26.365" v="4860" actId="26606"/>
          <ac:picMkLst>
            <pc:docMk/>
            <pc:sldMk cId="1275126276" sldId="290"/>
            <ac:picMk id="4100" creationId="{30A23668-FC21-437A-AC47-85386B3B04FC}"/>
          </ac:picMkLst>
        </pc:picChg>
        <pc:picChg chg="mod">
          <ac:chgData name="Coufal Petr" userId="76484aeb-9507-44c9-a583-612a370dac90" providerId="ADAL" clId="{1C84DA2F-FBD3-445C-9AEA-82273DD49892}" dt="2023-04-10T19:15:26.365" v="4860" actId="26606"/>
          <ac:picMkLst>
            <pc:docMk/>
            <pc:sldMk cId="1275126276" sldId="290"/>
            <ac:picMk id="4102" creationId="{66AE97D4-7341-439B-A865-355EE5162E51}"/>
          </ac:picMkLst>
        </pc:picChg>
      </pc:sldChg>
      <pc:sldChg chg="modSp mod">
        <pc:chgData name="Coufal Petr" userId="76484aeb-9507-44c9-a583-612a370dac90" providerId="ADAL" clId="{1C84DA2F-FBD3-445C-9AEA-82273DD49892}" dt="2023-04-10T19:18:58.033" v="4896" actId="113"/>
        <pc:sldMkLst>
          <pc:docMk/>
          <pc:sldMk cId="3082564078" sldId="291"/>
        </pc:sldMkLst>
        <pc:spChg chg="mod">
          <ac:chgData name="Coufal Petr" userId="76484aeb-9507-44c9-a583-612a370dac90" providerId="ADAL" clId="{1C84DA2F-FBD3-445C-9AEA-82273DD49892}" dt="2023-04-10T19:18:47.539" v="4891" actId="1076"/>
          <ac:spMkLst>
            <pc:docMk/>
            <pc:sldMk cId="3082564078" sldId="291"/>
            <ac:spMk id="2" creationId="{3DF8357C-1EF3-47EF-AD78-034746090A3A}"/>
          </ac:spMkLst>
        </pc:spChg>
        <pc:spChg chg="mod">
          <ac:chgData name="Coufal Petr" userId="76484aeb-9507-44c9-a583-612a370dac90" providerId="ADAL" clId="{1C84DA2F-FBD3-445C-9AEA-82273DD49892}" dt="2023-04-10T19:18:58.033" v="4896" actId="113"/>
          <ac:spMkLst>
            <pc:docMk/>
            <pc:sldMk cId="3082564078" sldId="291"/>
            <ac:spMk id="3" creationId="{728F4569-CBBB-4913-B1AB-9D5A33A2E11E}"/>
          </ac:spMkLst>
        </pc:spChg>
        <pc:picChg chg="mod">
          <ac:chgData name="Coufal Petr" userId="76484aeb-9507-44c9-a583-612a370dac90" providerId="ADAL" clId="{1C84DA2F-FBD3-445C-9AEA-82273DD49892}" dt="2023-04-10T19:18:39.132" v="4888" actId="1076"/>
          <ac:picMkLst>
            <pc:docMk/>
            <pc:sldMk cId="3082564078" sldId="291"/>
            <ac:picMk id="5122" creationId="{530A9015-3905-497F-98D2-F5E8F9144EED}"/>
          </ac:picMkLst>
        </pc:picChg>
      </pc:sldChg>
      <pc:sldChg chg="modSp">
        <pc:chgData name="Coufal Petr" userId="76484aeb-9507-44c9-a583-612a370dac90" providerId="ADAL" clId="{1C84DA2F-FBD3-445C-9AEA-82273DD49892}" dt="2023-04-10T19:19:04.894" v="4897" actId="1076"/>
        <pc:sldMkLst>
          <pc:docMk/>
          <pc:sldMk cId="1161328469" sldId="292"/>
        </pc:sldMkLst>
        <pc:picChg chg="mod">
          <ac:chgData name="Coufal Petr" userId="76484aeb-9507-44c9-a583-612a370dac90" providerId="ADAL" clId="{1C84DA2F-FBD3-445C-9AEA-82273DD49892}" dt="2023-04-10T19:19:04.894" v="4897" actId="1076"/>
          <ac:picMkLst>
            <pc:docMk/>
            <pc:sldMk cId="1161328469" sldId="292"/>
            <ac:picMk id="6146" creationId="{4E4595DB-61AB-4569-8121-3317E4076C4E}"/>
          </ac:picMkLst>
        </pc:picChg>
      </pc:sldChg>
      <pc:sldChg chg="modSp">
        <pc:chgData name="Coufal Petr" userId="76484aeb-9507-44c9-a583-612a370dac90" providerId="ADAL" clId="{1C84DA2F-FBD3-445C-9AEA-82273DD49892}" dt="2023-04-10T19:19:07.836" v="4898" actId="1076"/>
        <pc:sldMkLst>
          <pc:docMk/>
          <pc:sldMk cId="736063324" sldId="293"/>
        </pc:sldMkLst>
        <pc:picChg chg="mod">
          <ac:chgData name="Coufal Petr" userId="76484aeb-9507-44c9-a583-612a370dac90" providerId="ADAL" clId="{1C84DA2F-FBD3-445C-9AEA-82273DD49892}" dt="2023-04-10T19:19:07.836" v="4898" actId="1076"/>
          <ac:picMkLst>
            <pc:docMk/>
            <pc:sldMk cId="736063324" sldId="293"/>
            <ac:picMk id="7170" creationId="{468CB9FE-CEEC-49A2-B979-C5C309476311}"/>
          </ac:picMkLst>
        </pc:picChg>
      </pc:sldChg>
      <pc:sldChg chg="modSp">
        <pc:chgData name="Coufal Petr" userId="76484aeb-9507-44c9-a583-612a370dac90" providerId="ADAL" clId="{1C84DA2F-FBD3-445C-9AEA-82273DD49892}" dt="2023-04-10T19:19:15.088" v="4901" actId="1076"/>
        <pc:sldMkLst>
          <pc:docMk/>
          <pc:sldMk cId="1085283327" sldId="294"/>
        </pc:sldMkLst>
        <pc:picChg chg="mod">
          <ac:chgData name="Coufal Petr" userId="76484aeb-9507-44c9-a583-612a370dac90" providerId="ADAL" clId="{1C84DA2F-FBD3-445C-9AEA-82273DD49892}" dt="2023-04-10T19:19:15.088" v="4901" actId="1076"/>
          <ac:picMkLst>
            <pc:docMk/>
            <pc:sldMk cId="1085283327" sldId="294"/>
            <ac:picMk id="8194" creationId="{9D00050F-421D-4CB4-9015-3975C6D0A9BD}"/>
          </ac:picMkLst>
        </pc:picChg>
      </pc:sldChg>
      <pc:sldChg chg="delSp modSp mod">
        <pc:chgData name="Coufal Petr" userId="76484aeb-9507-44c9-a583-612a370dac90" providerId="ADAL" clId="{1C84DA2F-FBD3-445C-9AEA-82273DD49892}" dt="2023-04-10T19:19:34.789" v="4907" actId="1076"/>
        <pc:sldMkLst>
          <pc:docMk/>
          <pc:sldMk cId="3282242046" sldId="295"/>
        </pc:sldMkLst>
        <pc:spChg chg="del">
          <ac:chgData name="Coufal Petr" userId="76484aeb-9507-44c9-a583-612a370dac90" providerId="ADAL" clId="{1C84DA2F-FBD3-445C-9AEA-82273DD49892}" dt="2023-04-10T19:19:23.409" v="4902" actId="478"/>
          <ac:spMkLst>
            <pc:docMk/>
            <pc:sldMk cId="3282242046" sldId="295"/>
            <ac:spMk id="2" creationId="{00793A05-945D-4D12-8B84-620D688748E5}"/>
          </ac:spMkLst>
        </pc:spChg>
        <pc:spChg chg="del">
          <ac:chgData name="Coufal Petr" userId="76484aeb-9507-44c9-a583-612a370dac90" providerId="ADAL" clId="{1C84DA2F-FBD3-445C-9AEA-82273DD49892}" dt="2023-04-10T19:19:28.133" v="4904" actId="478"/>
          <ac:spMkLst>
            <pc:docMk/>
            <pc:sldMk cId="3282242046" sldId="295"/>
            <ac:spMk id="4" creationId="{6CD845E1-ADD2-4B96-8013-544DAC97AF04}"/>
          </ac:spMkLst>
        </pc:spChg>
        <pc:picChg chg="mod">
          <ac:chgData name="Coufal Petr" userId="76484aeb-9507-44c9-a583-612a370dac90" providerId="ADAL" clId="{1C84DA2F-FBD3-445C-9AEA-82273DD49892}" dt="2023-04-10T19:19:34.789" v="4907" actId="1076"/>
          <ac:picMkLst>
            <pc:docMk/>
            <pc:sldMk cId="3282242046" sldId="295"/>
            <ac:picMk id="9218" creationId="{E66DF4BD-5381-471A-95D1-3505A9382D6D}"/>
          </ac:picMkLst>
        </pc:picChg>
      </pc:sldChg>
      <pc:sldChg chg="addSp modSp mod setBg">
        <pc:chgData name="Coufal Petr" userId="76484aeb-9507-44c9-a583-612a370dac90" providerId="ADAL" clId="{1C84DA2F-FBD3-445C-9AEA-82273DD49892}" dt="2023-05-01T21:08:58.543" v="6495" actId="1076"/>
        <pc:sldMkLst>
          <pc:docMk/>
          <pc:sldMk cId="1722920986" sldId="296"/>
        </pc:sldMkLst>
        <pc:spChg chg="add mod">
          <ac:chgData name="Coufal Petr" userId="76484aeb-9507-44c9-a583-612a370dac90" providerId="ADAL" clId="{1C84DA2F-FBD3-445C-9AEA-82273DD49892}" dt="2023-05-01T19:37:06.110" v="6415" actId="113"/>
          <ac:spMkLst>
            <pc:docMk/>
            <pc:sldMk cId="1722920986" sldId="296"/>
            <ac:spMk id="2" creationId="{EB68020E-6B15-5FAE-7000-4AAC0F7E4499}"/>
          </ac:spMkLst>
        </pc:spChg>
        <pc:spChg chg="mod">
          <ac:chgData name="Coufal Petr" userId="76484aeb-9507-44c9-a583-612a370dac90" providerId="ADAL" clId="{1C84DA2F-FBD3-445C-9AEA-82273DD49892}" dt="2023-05-01T21:08:58.543" v="6495" actId="1076"/>
          <ac:spMkLst>
            <pc:docMk/>
            <pc:sldMk cId="1722920986" sldId="296"/>
            <ac:spMk id="3" creationId="{04397D76-30AF-4331-9F8C-E851A52259D3}"/>
          </ac:spMkLst>
        </pc:spChg>
        <pc:spChg chg="add">
          <ac:chgData name="Coufal Petr" userId="76484aeb-9507-44c9-a583-612a370dac90" providerId="ADAL" clId="{1C84DA2F-FBD3-445C-9AEA-82273DD49892}" dt="2023-04-10T19:19:45.302" v="4908" actId="26606"/>
          <ac:spMkLst>
            <pc:docMk/>
            <pc:sldMk cId="1722920986" sldId="296"/>
            <ac:spMk id="8" creationId="{B36F400F-DF28-43BC-8D8E-4929793B392A}"/>
          </ac:spMkLst>
        </pc:spChg>
      </pc:sldChg>
      <pc:sldChg chg="modSp">
        <pc:chgData name="Coufal Petr" userId="76484aeb-9507-44c9-a583-612a370dac90" providerId="ADAL" clId="{1C84DA2F-FBD3-445C-9AEA-82273DD49892}" dt="2023-04-16T18:47:01.600" v="4970" actId="1076"/>
        <pc:sldMkLst>
          <pc:docMk/>
          <pc:sldMk cId="317016893" sldId="297"/>
        </pc:sldMkLst>
        <pc:picChg chg="mod">
          <ac:chgData name="Coufal Petr" userId="76484aeb-9507-44c9-a583-612a370dac90" providerId="ADAL" clId="{1C84DA2F-FBD3-445C-9AEA-82273DD49892}" dt="2023-04-16T18:47:01.600" v="4970" actId="1076"/>
          <ac:picMkLst>
            <pc:docMk/>
            <pc:sldMk cId="317016893" sldId="297"/>
            <ac:picMk id="10242" creationId="{ED42FB4C-9776-4419-82F2-4FC2D8D1DCE5}"/>
          </ac:picMkLst>
        </pc:picChg>
      </pc:sldChg>
      <pc:sldChg chg="addSp delSp modSp mod setBg">
        <pc:chgData name="Coufal Petr" userId="76484aeb-9507-44c9-a583-612a370dac90" providerId="ADAL" clId="{1C84DA2F-FBD3-445C-9AEA-82273DD49892}" dt="2023-04-10T18:24:02.593" v="3768" actId="1076"/>
        <pc:sldMkLst>
          <pc:docMk/>
          <pc:sldMk cId="1141537052" sldId="298"/>
        </pc:sldMkLst>
        <pc:spChg chg="add mod">
          <ac:chgData name="Coufal Petr" userId="76484aeb-9507-44c9-a583-612a370dac90" providerId="ADAL" clId="{1C84DA2F-FBD3-445C-9AEA-82273DD49892}" dt="2023-04-10T18:23:20.002" v="3753" actId="20577"/>
          <ac:spMkLst>
            <pc:docMk/>
            <pc:sldMk cId="1141537052" sldId="298"/>
            <ac:spMk id="2" creationId="{693238E0-40DA-628E-E89C-0968F77A326E}"/>
          </ac:spMkLst>
        </pc:spChg>
        <pc:spChg chg="add mod">
          <ac:chgData name="Coufal Petr" userId="76484aeb-9507-44c9-a583-612a370dac90" providerId="ADAL" clId="{1C84DA2F-FBD3-445C-9AEA-82273DD49892}" dt="2023-04-10T18:24:02.593" v="3768" actId="1076"/>
          <ac:spMkLst>
            <pc:docMk/>
            <pc:sldMk cId="1141537052" sldId="298"/>
            <ac:spMk id="3" creationId="{D4DB36E7-81D0-9F6D-5045-8204DFBCB9F6}"/>
          </ac:spMkLst>
        </pc:spChg>
        <pc:spChg chg="add mod">
          <ac:chgData name="Coufal Petr" userId="76484aeb-9507-44c9-a583-612a370dac90" providerId="ADAL" clId="{1C84DA2F-FBD3-445C-9AEA-82273DD49892}" dt="2023-04-10T18:23:41.675" v="3767" actId="20577"/>
          <ac:spMkLst>
            <pc:docMk/>
            <pc:sldMk cId="1141537052" sldId="298"/>
            <ac:spMk id="4" creationId="{B8CB40A4-66AA-959C-A3FA-FDF247D23ED4}"/>
          </ac:spMkLst>
        </pc:spChg>
        <pc:spChg chg="add">
          <ac:chgData name="Coufal Petr" userId="76484aeb-9507-44c9-a583-612a370dac90" providerId="ADAL" clId="{1C84DA2F-FBD3-445C-9AEA-82273DD49892}" dt="2023-04-10T18:20:28.751" v="3709" actId="26606"/>
          <ac:spMkLst>
            <pc:docMk/>
            <pc:sldMk cId="1141537052" sldId="298"/>
            <ac:spMk id="19463" creationId="{F3060C83-F051-4F0E-ABAD-AA0DFC48B218}"/>
          </ac:spMkLst>
        </pc:spChg>
        <pc:spChg chg="add">
          <ac:chgData name="Coufal Petr" userId="76484aeb-9507-44c9-a583-612a370dac90" providerId="ADAL" clId="{1C84DA2F-FBD3-445C-9AEA-82273DD49892}" dt="2023-04-10T18:20:28.751" v="3709" actId="26606"/>
          <ac:spMkLst>
            <pc:docMk/>
            <pc:sldMk cId="1141537052" sldId="298"/>
            <ac:spMk id="19465" creationId="{83C98ABE-055B-441F-B07E-44F97F083C39}"/>
          </ac:spMkLst>
        </pc:spChg>
        <pc:spChg chg="add">
          <ac:chgData name="Coufal Petr" userId="76484aeb-9507-44c9-a583-612a370dac90" providerId="ADAL" clId="{1C84DA2F-FBD3-445C-9AEA-82273DD49892}" dt="2023-04-10T18:20:28.751" v="3709" actId="26606"/>
          <ac:spMkLst>
            <pc:docMk/>
            <pc:sldMk cId="1141537052" sldId="298"/>
            <ac:spMk id="19467" creationId="{29FDB030-9B49-4CED-8CCD-4D99382388AC}"/>
          </ac:spMkLst>
        </pc:spChg>
        <pc:spChg chg="add">
          <ac:chgData name="Coufal Petr" userId="76484aeb-9507-44c9-a583-612a370dac90" providerId="ADAL" clId="{1C84DA2F-FBD3-445C-9AEA-82273DD49892}" dt="2023-04-10T18:20:28.751" v="3709" actId="26606"/>
          <ac:spMkLst>
            <pc:docMk/>
            <pc:sldMk cId="1141537052" sldId="298"/>
            <ac:spMk id="19469" creationId="{3783CA14-24A1-485C-8B30-D6A5D87987AD}"/>
          </ac:spMkLst>
        </pc:spChg>
        <pc:spChg chg="add">
          <ac:chgData name="Coufal Petr" userId="76484aeb-9507-44c9-a583-612a370dac90" providerId="ADAL" clId="{1C84DA2F-FBD3-445C-9AEA-82273DD49892}" dt="2023-04-10T18:20:28.751" v="3709" actId="26606"/>
          <ac:spMkLst>
            <pc:docMk/>
            <pc:sldMk cId="1141537052" sldId="298"/>
            <ac:spMk id="19471" creationId="{9A97C86A-04D6-40F7-AE84-31AB43E6A846}"/>
          </ac:spMkLst>
        </pc:spChg>
        <pc:spChg chg="add">
          <ac:chgData name="Coufal Petr" userId="76484aeb-9507-44c9-a583-612a370dac90" providerId="ADAL" clId="{1C84DA2F-FBD3-445C-9AEA-82273DD49892}" dt="2023-04-10T18:20:28.751" v="3709" actId="26606"/>
          <ac:spMkLst>
            <pc:docMk/>
            <pc:sldMk cId="1141537052" sldId="298"/>
            <ac:spMk id="19473" creationId="{FF9F2414-84E8-453E-B1F3-389FDE8192D9}"/>
          </ac:spMkLst>
        </pc:spChg>
        <pc:spChg chg="add">
          <ac:chgData name="Coufal Petr" userId="76484aeb-9507-44c9-a583-612a370dac90" providerId="ADAL" clId="{1C84DA2F-FBD3-445C-9AEA-82273DD49892}" dt="2023-04-10T18:20:28.751" v="3709" actId="26606"/>
          <ac:spMkLst>
            <pc:docMk/>
            <pc:sldMk cId="1141537052" sldId="298"/>
            <ac:spMk id="19475" creationId="{3ECA69A1-7536-43AC-85EF-C7106179F5ED}"/>
          </ac:spMkLst>
        </pc:spChg>
        <pc:picChg chg="mod">
          <ac:chgData name="Coufal Petr" userId="76484aeb-9507-44c9-a583-612a370dac90" providerId="ADAL" clId="{1C84DA2F-FBD3-445C-9AEA-82273DD49892}" dt="2023-04-10T18:20:28.751" v="3709" actId="26606"/>
          <ac:picMkLst>
            <pc:docMk/>
            <pc:sldMk cId="1141537052" sldId="298"/>
            <ac:picMk id="2050" creationId="{22C4B5EA-35F3-4E17-98BB-23D1A0A39296}"/>
          </ac:picMkLst>
        </pc:picChg>
        <pc:picChg chg="del">
          <ac:chgData name="Coufal Petr" userId="76484aeb-9507-44c9-a583-612a370dac90" providerId="ADAL" clId="{1C84DA2F-FBD3-445C-9AEA-82273DD49892}" dt="2023-04-10T18:19:31.324" v="3694" actId="478"/>
          <ac:picMkLst>
            <pc:docMk/>
            <pc:sldMk cId="1141537052" sldId="298"/>
            <ac:picMk id="2052" creationId="{B7F29B3A-CD20-4D55-9F09-595B844E9C68}"/>
          </ac:picMkLst>
        </pc:picChg>
        <pc:picChg chg="mod">
          <ac:chgData name="Coufal Petr" userId="76484aeb-9507-44c9-a583-612a370dac90" providerId="ADAL" clId="{1C84DA2F-FBD3-445C-9AEA-82273DD49892}" dt="2023-04-10T18:20:28.751" v="3709" actId="26606"/>
          <ac:picMkLst>
            <pc:docMk/>
            <pc:sldMk cId="1141537052" sldId="298"/>
            <ac:picMk id="2054" creationId="{0D6DEAB7-8476-4837-92E8-062E24B0F7F3}"/>
          </ac:picMkLst>
        </pc:picChg>
        <pc:picChg chg="add mod">
          <ac:chgData name="Coufal Petr" userId="76484aeb-9507-44c9-a583-612a370dac90" providerId="ADAL" clId="{1C84DA2F-FBD3-445C-9AEA-82273DD49892}" dt="2023-04-10T18:20:28.751" v="3709" actId="26606"/>
          <ac:picMkLst>
            <pc:docMk/>
            <pc:sldMk cId="1141537052" sldId="298"/>
            <ac:picMk id="19458" creationId="{1CBC72B6-5E0B-B6E0-1552-8193D94FE663}"/>
          </ac:picMkLst>
        </pc:picChg>
      </pc:sldChg>
      <pc:sldChg chg="addSp delSp modSp mod setBg">
        <pc:chgData name="Coufal Petr" userId="76484aeb-9507-44c9-a583-612a370dac90" providerId="ADAL" clId="{1C84DA2F-FBD3-445C-9AEA-82273DD49892}" dt="2023-04-10T18:21:55.901" v="3746" actId="122"/>
        <pc:sldMkLst>
          <pc:docMk/>
          <pc:sldMk cId="2431987974" sldId="299"/>
        </pc:sldMkLst>
        <pc:spChg chg="add mod">
          <ac:chgData name="Coufal Petr" userId="76484aeb-9507-44c9-a583-612a370dac90" providerId="ADAL" clId="{1C84DA2F-FBD3-445C-9AEA-82273DD49892}" dt="2023-04-10T18:21:55.901" v="3746" actId="122"/>
          <ac:spMkLst>
            <pc:docMk/>
            <pc:sldMk cId="2431987974" sldId="299"/>
            <ac:spMk id="2" creationId="{90EC94F6-FFE0-B14F-9DA5-900C012EB926}"/>
          </ac:spMkLst>
        </pc:spChg>
        <pc:spChg chg="add">
          <ac:chgData name="Coufal Petr" userId="76484aeb-9507-44c9-a583-612a370dac90" providerId="ADAL" clId="{1C84DA2F-FBD3-445C-9AEA-82273DD49892}" dt="2023-04-10T18:20:12.836" v="3704" actId="26606"/>
          <ac:spMkLst>
            <pc:docMk/>
            <pc:sldMk cId="2431987974" sldId="299"/>
            <ac:spMk id="11" creationId="{F3060C83-F051-4F0E-ABAD-AA0DFC48B218}"/>
          </ac:spMkLst>
        </pc:spChg>
        <pc:spChg chg="add">
          <ac:chgData name="Coufal Petr" userId="76484aeb-9507-44c9-a583-612a370dac90" providerId="ADAL" clId="{1C84DA2F-FBD3-445C-9AEA-82273DD49892}" dt="2023-04-10T18:20:12.836" v="3704" actId="26606"/>
          <ac:spMkLst>
            <pc:docMk/>
            <pc:sldMk cId="2431987974" sldId="299"/>
            <ac:spMk id="13" creationId="{83C98ABE-055B-441F-B07E-44F97F083C39}"/>
          </ac:spMkLst>
        </pc:spChg>
        <pc:spChg chg="add">
          <ac:chgData name="Coufal Petr" userId="76484aeb-9507-44c9-a583-612a370dac90" providerId="ADAL" clId="{1C84DA2F-FBD3-445C-9AEA-82273DD49892}" dt="2023-04-10T18:20:12.836" v="3704" actId="26606"/>
          <ac:spMkLst>
            <pc:docMk/>
            <pc:sldMk cId="2431987974" sldId="299"/>
            <ac:spMk id="15" creationId="{29FDB030-9B49-4CED-8CCD-4D99382388AC}"/>
          </ac:spMkLst>
        </pc:spChg>
        <pc:spChg chg="add">
          <ac:chgData name="Coufal Petr" userId="76484aeb-9507-44c9-a583-612a370dac90" providerId="ADAL" clId="{1C84DA2F-FBD3-445C-9AEA-82273DD49892}" dt="2023-04-10T18:20:12.836" v="3704" actId="26606"/>
          <ac:spMkLst>
            <pc:docMk/>
            <pc:sldMk cId="2431987974" sldId="299"/>
            <ac:spMk id="17" creationId="{3783CA14-24A1-485C-8B30-D6A5D87987AD}"/>
          </ac:spMkLst>
        </pc:spChg>
        <pc:spChg chg="add">
          <ac:chgData name="Coufal Petr" userId="76484aeb-9507-44c9-a583-612a370dac90" providerId="ADAL" clId="{1C84DA2F-FBD3-445C-9AEA-82273DD49892}" dt="2023-04-10T18:20:12.836" v="3704" actId="26606"/>
          <ac:spMkLst>
            <pc:docMk/>
            <pc:sldMk cId="2431987974" sldId="299"/>
            <ac:spMk id="19" creationId="{9A97C86A-04D6-40F7-AE84-31AB43E6A846}"/>
          </ac:spMkLst>
        </pc:spChg>
        <pc:spChg chg="add">
          <ac:chgData name="Coufal Petr" userId="76484aeb-9507-44c9-a583-612a370dac90" providerId="ADAL" clId="{1C84DA2F-FBD3-445C-9AEA-82273DD49892}" dt="2023-04-10T18:20:12.836" v="3704" actId="26606"/>
          <ac:spMkLst>
            <pc:docMk/>
            <pc:sldMk cId="2431987974" sldId="299"/>
            <ac:spMk id="21" creationId="{FF9F2414-84E8-453E-B1F3-389FDE8192D9}"/>
          </ac:spMkLst>
        </pc:spChg>
        <pc:spChg chg="add">
          <ac:chgData name="Coufal Petr" userId="76484aeb-9507-44c9-a583-612a370dac90" providerId="ADAL" clId="{1C84DA2F-FBD3-445C-9AEA-82273DD49892}" dt="2023-04-10T18:20:12.836" v="3704" actId="26606"/>
          <ac:spMkLst>
            <pc:docMk/>
            <pc:sldMk cId="2431987974" sldId="299"/>
            <ac:spMk id="23" creationId="{3ECA69A1-7536-43AC-85EF-C7106179F5ED}"/>
          </ac:spMkLst>
        </pc:spChg>
        <pc:picChg chg="mod">
          <ac:chgData name="Coufal Petr" userId="76484aeb-9507-44c9-a583-612a370dac90" providerId="ADAL" clId="{1C84DA2F-FBD3-445C-9AEA-82273DD49892}" dt="2023-04-10T18:20:12.836" v="3704" actId="26606"/>
          <ac:picMkLst>
            <pc:docMk/>
            <pc:sldMk cId="2431987974" sldId="299"/>
            <ac:picMk id="5" creationId="{5BA21EA7-9C76-4DCA-A6DF-14848759A56B}"/>
          </ac:picMkLst>
        </pc:picChg>
        <pc:picChg chg="mod">
          <ac:chgData name="Coufal Petr" userId="76484aeb-9507-44c9-a583-612a370dac90" providerId="ADAL" clId="{1C84DA2F-FBD3-445C-9AEA-82273DD49892}" dt="2023-04-10T18:20:12.836" v="3704" actId="26606"/>
          <ac:picMkLst>
            <pc:docMk/>
            <pc:sldMk cId="2431987974" sldId="299"/>
            <ac:picMk id="6" creationId="{2EF0DD56-378B-46C7-A25B-5BFC84806087}"/>
          </ac:picMkLst>
        </pc:picChg>
        <pc:picChg chg="add del">
          <ac:chgData name="Coufal Petr" userId="76484aeb-9507-44c9-a583-612a370dac90" providerId="ADAL" clId="{1C84DA2F-FBD3-445C-9AEA-82273DD49892}" dt="2023-04-10T18:21:02.861" v="3711"/>
          <ac:picMkLst>
            <pc:docMk/>
            <pc:sldMk cId="2431987974" sldId="299"/>
            <ac:picMk id="20482" creationId="{C848F8F5-72C8-42BB-5B48-F6E8D25012EB}"/>
          </ac:picMkLst>
        </pc:picChg>
      </pc:sldChg>
      <pc:sldChg chg="modSp del mod">
        <pc:chgData name="Coufal Petr" userId="76484aeb-9507-44c9-a583-612a370dac90" providerId="ADAL" clId="{1C84DA2F-FBD3-445C-9AEA-82273DD49892}" dt="2023-04-07T16:27:48.304" v="397" actId="2696"/>
        <pc:sldMkLst>
          <pc:docMk/>
          <pc:sldMk cId="995801068" sldId="300"/>
        </pc:sldMkLst>
        <pc:spChg chg="mod">
          <ac:chgData name="Coufal Petr" userId="76484aeb-9507-44c9-a583-612a370dac90" providerId="ADAL" clId="{1C84DA2F-FBD3-445C-9AEA-82273DD49892}" dt="2023-04-07T15:59:24.008" v="64" actId="1076"/>
          <ac:spMkLst>
            <pc:docMk/>
            <pc:sldMk cId="995801068" sldId="300"/>
            <ac:spMk id="3" creationId="{F3C3C6AA-4685-46E3-A759-BF9A74182E80}"/>
          </ac:spMkLst>
        </pc:spChg>
        <pc:picChg chg="mod">
          <ac:chgData name="Coufal Petr" userId="76484aeb-9507-44c9-a583-612a370dac90" providerId="ADAL" clId="{1C84DA2F-FBD3-445C-9AEA-82273DD49892}" dt="2023-04-07T15:59:10.605" v="63" actId="1076"/>
          <ac:picMkLst>
            <pc:docMk/>
            <pc:sldMk cId="995801068" sldId="300"/>
            <ac:picMk id="5122" creationId="{78E578FF-801B-46EA-BE34-0F958455C11C}"/>
          </ac:picMkLst>
        </pc:picChg>
      </pc:sldChg>
      <pc:sldChg chg="addSp delSp modSp del mod">
        <pc:chgData name="Coufal Petr" userId="76484aeb-9507-44c9-a583-612a370dac90" providerId="ADAL" clId="{1C84DA2F-FBD3-445C-9AEA-82273DD49892}" dt="2023-04-07T16:28:21.322" v="398" actId="2696"/>
        <pc:sldMkLst>
          <pc:docMk/>
          <pc:sldMk cId="1968780808" sldId="301"/>
        </pc:sldMkLst>
        <pc:spChg chg="add mod">
          <ac:chgData name="Coufal Petr" userId="76484aeb-9507-44c9-a583-612a370dac90" providerId="ADAL" clId="{1C84DA2F-FBD3-445C-9AEA-82273DD49892}" dt="2023-04-07T16:14:06.607" v="282" actId="21"/>
          <ac:spMkLst>
            <pc:docMk/>
            <pc:sldMk cId="1968780808" sldId="301"/>
            <ac:spMk id="2" creationId="{067192E2-6503-8C65-D90B-2311D6EBAAF0}"/>
          </ac:spMkLst>
        </pc:spChg>
        <pc:spChg chg="add del mod">
          <ac:chgData name="Coufal Petr" userId="76484aeb-9507-44c9-a583-612a370dac90" providerId="ADAL" clId="{1C84DA2F-FBD3-445C-9AEA-82273DD49892}" dt="2023-04-07T16:21:46.660" v="298" actId="21"/>
          <ac:spMkLst>
            <pc:docMk/>
            <pc:sldMk cId="1968780808" sldId="301"/>
            <ac:spMk id="4" creationId="{34A94A7A-B298-072C-7ED6-9456184BE7B6}"/>
          </ac:spMkLst>
        </pc:spChg>
        <pc:spChg chg="add del mod">
          <ac:chgData name="Coufal Petr" userId="76484aeb-9507-44c9-a583-612a370dac90" providerId="ADAL" clId="{1C84DA2F-FBD3-445C-9AEA-82273DD49892}" dt="2023-04-07T16:21:46.660" v="298" actId="21"/>
          <ac:spMkLst>
            <pc:docMk/>
            <pc:sldMk cId="1968780808" sldId="301"/>
            <ac:spMk id="5" creationId="{E5FCA8BD-3946-9029-1C2C-1D6A567BF3EF}"/>
          </ac:spMkLst>
        </pc:spChg>
        <pc:spChg chg="add del mod">
          <ac:chgData name="Coufal Petr" userId="76484aeb-9507-44c9-a583-612a370dac90" providerId="ADAL" clId="{1C84DA2F-FBD3-445C-9AEA-82273DD49892}" dt="2023-04-07T16:21:46.660" v="298" actId="21"/>
          <ac:spMkLst>
            <pc:docMk/>
            <pc:sldMk cId="1968780808" sldId="301"/>
            <ac:spMk id="6" creationId="{8BE6D2E2-4D9E-08C5-9E2A-D45A855D8C2E}"/>
          </ac:spMkLst>
        </pc:spChg>
        <pc:picChg chg="del">
          <ac:chgData name="Coufal Petr" userId="76484aeb-9507-44c9-a583-612a370dac90" providerId="ADAL" clId="{1C84DA2F-FBD3-445C-9AEA-82273DD49892}" dt="2023-04-07T16:14:06.607" v="282" actId="21"/>
          <ac:picMkLst>
            <pc:docMk/>
            <pc:sldMk cId="1968780808" sldId="301"/>
            <ac:picMk id="6146" creationId="{9C3C6CA9-C562-4A28-ADA3-D514D9B741A4}"/>
          </ac:picMkLst>
        </pc:picChg>
        <pc:picChg chg="del mod">
          <ac:chgData name="Coufal Petr" userId="76484aeb-9507-44c9-a583-612a370dac90" providerId="ADAL" clId="{1C84DA2F-FBD3-445C-9AEA-82273DD49892}" dt="2023-04-07T16:14:06.607" v="282" actId="21"/>
          <ac:picMkLst>
            <pc:docMk/>
            <pc:sldMk cId="1968780808" sldId="301"/>
            <ac:picMk id="6148" creationId="{97447A2D-967B-4FF0-BD72-FE649F07357A}"/>
          </ac:picMkLst>
        </pc:picChg>
      </pc:sldChg>
      <pc:sldChg chg="addSp delSp modSp del ord">
        <pc:chgData name="Coufal Petr" userId="76484aeb-9507-44c9-a583-612a370dac90" providerId="ADAL" clId="{1C84DA2F-FBD3-445C-9AEA-82273DD49892}" dt="2023-04-07T16:09:24.087" v="230" actId="2696"/>
        <pc:sldMkLst>
          <pc:docMk/>
          <pc:sldMk cId="3162864482" sldId="302"/>
        </pc:sldMkLst>
        <pc:spChg chg="add mod">
          <ac:chgData name="Coufal Petr" userId="76484aeb-9507-44c9-a583-612a370dac90" providerId="ADAL" clId="{1C84DA2F-FBD3-445C-9AEA-82273DD49892}" dt="2023-04-07T16:05:39.558" v="163" actId="21"/>
          <ac:spMkLst>
            <pc:docMk/>
            <pc:sldMk cId="3162864482" sldId="302"/>
            <ac:spMk id="2" creationId="{2368922C-EA7B-6CFC-FA7E-67C6852C691B}"/>
          </ac:spMkLst>
        </pc:spChg>
        <pc:picChg chg="del">
          <ac:chgData name="Coufal Petr" userId="76484aeb-9507-44c9-a583-612a370dac90" providerId="ADAL" clId="{1C84DA2F-FBD3-445C-9AEA-82273DD49892}" dt="2023-04-07T16:05:39.558" v="163" actId="21"/>
          <ac:picMkLst>
            <pc:docMk/>
            <pc:sldMk cId="3162864482" sldId="302"/>
            <ac:picMk id="7170" creationId="{3AAC15E6-7BFB-4F77-883E-41D4D1847FF5}"/>
          </ac:picMkLst>
        </pc:picChg>
        <pc:picChg chg="del">
          <ac:chgData name="Coufal Petr" userId="76484aeb-9507-44c9-a583-612a370dac90" providerId="ADAL" clId="{1C84DA2F-FBD3-445C-9AEA-82273DD49892}" dt="2023-04-07T16:05:39.558" v="163" actId="21"/>
          <ac:picMkLst>
            <pc:docMk/>
            <pc:sldMk cId="3162864482" sldId="302"/>
            <ac:picMk id="7172" creationId="{05140B60-CA10-4A93-A140-D5822309B2B4}"/>
          </ac:picMkLst>
        </pc:picChg>
        <pc:picChg chg="del">
          <ac:chgData name="Coufal Petr" userId="76484aeb-9507-44c9-a583-612a370dac90" providerId="ADAL" clId="{1C84DA2F-FBD3-445C-9AEA-82273DD49892}" dt="2023-04-07T16:05:39.558" v="163" actId="21"/>
          <ac:picMkLst>
            <pc:docMk/>
            <pc:sldMk cId="3162864482" sldId="302"/>
            <ac:picMk id="7174" creationId="{1E9BBFE9-7D57-46E3-ACD8-5EEEF423199C}"/>
          </ac:picMkLst>
        </pc:picChg>
        <pc:picChg chg="del">
          <ac:chgData name="Coufal Petr" userId="76484aeb-9507-44c9-a583-612a370dac90" providerId="ADAL" clId="{1C84DA2F-FBD3-445C-9AEA-82273DD49892}" dt="2023-04-07T16:05:39.558" v="163" actId="21"/>
          <ac:picMkLst>
            <pc:docMk/>
            <pc:sldMk cId="3162864482" sldId="302"/>
            <ac:picMk id="7176" creationId="{800965D7-64CF-41B5-8919-F712DB5CC66F}"/>
          </ac:picMkLst>
        </pc:picChg>
        <pc:picChg chg="del">
          <ac:chgData name="Coufal Petr" userId="76484aeb-9507-44c9-a583-612a370dac90" providerId="ADAL" clId="{1C84DA2F-FBD3-445C-9AEA-82273DD49892}" dt="2023-04-07T16:05:39.558" v="163" actId="21"/>
          <ac:picMkLst>
            <pc:docMk/>
            <pc:sldMk cId="3162864482" sldId="302"/>
            <ac:picMk id="7180" creationId="{D93F5E80-506F-4961-8CE5-1F0AAFD953F9}"/>
          </ac:picMkLst>
        </pc:picChg>
      </pc:sldChg>
      <pc:sldChg chg="addSp delSp modSp del">
        <pc:chgData name="Coufal Petr" userId="76484aeb-9507-44c9-a583-612a370dac90" providerId="ADAL" clId="{1C84DA2F-FBD3-445C-9AEA-82273DD49892}" dt="2023-04-07T16:43:59.180" v="650" actId="2696"/>
        <pc:sldMkLst>
          <pc:docMk/>
          <pc:sldMk cId="2431477004" sldId="303"/>
        </pc:sldMkLst>
        <pc:spChg chg="add mod">
          <ac:chgData name="Coufal Petr" userId="76484aeb-9507-44c9-a583-612a370dac90" providerId="ADAL" clId="{1C84DA2F-FBD3-445C-9AEA-82273DD49892}" dt="2023-04-07T16:35:17.549" v="508" actId="21"/>
          <ac:spMkLst>
            <pc:docMk/>
            <pc:sldMk cId="2431477004" sldId="303"/>
            <ac:spMk id="2" creationId="{D4F8BDD8-D996-2B18-547D-D75A70E9784F}"/>
          </ac:spMkLst>
        </pc:spChg>
        <pc:picChg chg="del">
          <ac:chgData name="Coufal Petr" userId="76484aeb-9507-44c9-a583-612a370dac90" providerId="ADAL" clId="{1C84DA2F-FBD3-445C-9AEA-82273DD49892}" dt="2023-04-07T16:35:17.549" v="508" actId="21"/>
          <ac:picMkLst>
            <pc:docMk/>
            <pc:sldMk cId="2431477004" sldId="303"/>
            <ac:picMk id="8194" creationId="{07A7BA46-5A1C-488E-9A84-189738F54F44}"/>
          </ac:picMkLst>
        </pc:picChg>
      </pc:sldChg>
      <pc:sldChg chg="del">
        <pc:chgData name="Coufal Petr" userId="76484aeb-9507-44c9-a583-612a370dac90" providerId="ADAL" clId="{1C84DA2F-FBD3-445C-9AEA-82273DD49892}" dt="2023-04-08T19:22:52.053" v="754" actId="2696"/>
        <pc:sldMkLst>
          <pc:docMk/>
          <pc:sldMk cId="2552953826" sldId="304"/>
        </pc:sldMkLst>
      </pc:sldChg>
      <pc:sldChg chg="modSp mod">
        <pc:chgData name="Coufal Petr" userId="76484aeb-9507-44c9-a583-612a370dac90" providerId="ADAL" clId="{1C84DA2F-FBD3-445C-9AEA-82273DD49892}" dt="2023-04-08T19:21:28.442" v="753" actId="14100"/>
        <pc:sldMkLst>
          <pc:docMk/>
          <pc:sldMk cId="1300454749" sldId="305"/>
        </pc:sldMkLst>
        <pc:spChg chg="mod">
          <ac:chgData name="Coufal Petr" userId="76484aeb-9507-44c9-a583-612a370dac90" providerId="ADAL" clId="{1C84DA2F-FBD3-445C-9AEA-82273DD49892}" dt="2023-04-07T15:54:54.284" v="10" actId="403"/>
          <ac:spMkLst>
            <pc:docMk/>
            <pc:sldMk cId="1300454749" sldId="305"/>
            <ac:spMk id="7" creationId="{B26DB3F1-07E3-AC1C-81AB-62AE903486E9}"/>
          </ac:spMkLst>
        </pc:spChg>
        <pc:picChg chg="mod">
          <ac:chgData name="Coufal Petr" userId="76484aeb-9507-44c9-a583-612a370dac90" providerId="ADAL" clId="{1C84DA2F-FBD3-445C-9AEA-82273DD49892}" dt="2023-04-08T19:21:28.442" v="753" actId="14100"/>
          <ac:picMkLst>
            <pc:docMk/>
            <pc:sldMk cId="1300454749" sldId="305"/>
            <ac:picMk id="6" creationId="{EC3A35B8-71EE-AC80-C43C-75625E4627C0}"/>
          </ac:picMkLst>
        </pc:picChg>
      </pc:sldChg>
      <pc:sldChg chg="addSp modSp mod ord setBg">
        <pc:chgData name="Coufal Petr" userId="76484aeb-9507-44c9-a583-612a370dac90" providerId="ADAL" clId="{1C84DA2F-FBD3-445C-9AEA-82273DD49892}" dt="2023-04-07T16:44:59.683" v="654"/>
        <pc:sldMkLst>
          <pc:docMk/>
          <pc:sldMk cId="798521031" sldId="306"/>
        </pc:sldMkLst>
        <pc:spChg chg="mod">
          <ac:chgData name="Coufal Petr" userId="76484aeb-9507-44c9-a583-612a370dac90" providerId="ADAL" clId="{1C84DA2F-FBD3-445C-9AEA-82273DD49892}" dt="2023-04-07T15:58:31.253" v="55" actId="1076"/>
          <ac:spMkLst>
            <pc:docMk/>
            <pc:sldMk cId="798521031" sldId="306"/>
            <ac:spMk id="5" creationId="{09CAB885-E231-AFDA-DF03-5F687C3AAE56}"/>
          </ac:spMkLst>
        </pc:spChg>
        <pc:spChg chg="mod">
          <ac:chgData name="Coufal Petr" userId="76484aeb-9507-44c9-a583-612a370dac90" providerId="ADAL" clId="{1C84DA2F-FBD3-445C-9AEA-82273DD49892}" dt="2023-04-07T15:58:21.324" v="52" actId="1076"/>
          <ac:spMkLst>
            <pc:docMk/>
            <pc:sldMk cId="798521031" sldId="306"/>
            <ac:spMk id="6" creationId="{962CB399-3351-881E-F85C-510BF2D33284}"/>
          </ac:spMkLst>
        </pc:spChg>
        <pc:spChg chg="add">
          <ac:chgData name="Coufal Petr" userId="76484aeb-9507-44c9-a583-612a370dac90" providerId="ADAL" clId="{1C84DA2F-FBD3-445C-9AEA-82273DD49892}" dt="2023-04-07T15:57:02.302" v="35" actId="26606"/>
          <ac:spMkLst>
            <pc:docMk/>
            <pc:sldMk cId="798521031" sldId="306"/>
            <ac:spMk id="2057" creationId="{7FEAE179-C525-48F3-AD47-0E9E2B6F2E2E}"/>
          </ac:spMkLst>
        </pc:spChg>
        <pc:spChg chg="add">
          <ac:chgData name="Coufal Petr" userId="76484aeb-9507-44c9-a583-612a370dac90" providerId="ADAL" clId="{1C84DA2F-FBD3-445C-9AEA-82273DD49892}" dt="2023-04-07T15:57:02.302" v="35" actId="26606"/>
          <ac:spMkLst>
            <pc:docMk/>
            <pc:sldMk cId="798521031" sldId="306"/>
            <ac:spMk id="2059" creationId="{95C8260E-968F-44E8-A823-ABB431311926}"/>
          </ac:spMkLst>
        </pc:spChg>
        <pc:spChg chg="add">
          <ac:chgData name="Coufal Petr" userId="76484aeb-9507-44c9-a583-612a370dac90" providerId="ADAL" clId="{1C84DA2F-FBD3-445C-9AEA-82273DD49892}" dt="2023-04-07T15:57:02.302" v="35" actId="26606"/>
          <ac:spMkLst>
            <pc:docMk/>
            <pc:sldMk cId="798521031" sldId="306"/>
            <ac:spMk id="2061" creationId="{2C1BBA94-3F40-40AA-8BB9-E69E25E537C1}"/>
          </ac:spMkLst>
        </pc:spChg>
        <pc:spChg chg="add">
          <ac:chgData name="Coufal Petr" userId="76484aeb-9507-44c9-a583-612a370dac90" providerId="ADAL" clId="{1C84DA2F-FBD3-445C-9AEA-82273DD49892}" dt="2023-04-07T15:57:02.302" v="35" actId="26606"/>
          <ac:spMkLst>
            <pc:docMk/>
            <pc:sldMk cId="798521031" sldId="306"/>
            <ac:spMk id="2063" creationId="{FE43805F-24A6-46A4-B19B-54F28347355C}"/>
          </ac:spMkLst>
        </pc:spChg>
        <pc:picChg chg="mod ord">
          <ac:chgData name="Coufal Petr" userId="76484aeb-9507-44c9-a583-612a370dac90" providerId="ADAL" clId="{1C84DA2F-FBD3-445C-9AEA-82273DD49892}" dt="2023-04-07T15:58:46.260" v="59" actId="1076"/>
          <ac:picMkLst>
            <pc:docMk/>
            <pc:sldMk cId="798521031" sldId="306"/>
            <ac:picMk id="2052" creationId="{D4E28283-3ED2-2E7A-205A-6EDE81511FA9}"/>
          </ac:picMkLst>
        </pc:picChg>
      </pc:sldChg>
      <pc:sldChg chg="addSp delSp modSp new mod setBg">
        <pc:chgData name="Coufal Petr" userId="76484aeb-9507-44c9-a583-612a370dac90" providerId="ADAL" clId="{1C84DA2F-FBD3-445C-9AEA-82273DD49892}" dt="2023-04-07T16:03:28.913" v="113" actId="20577"/>
        <pc:sldMkLst>
          <pc:docMk/>
          <pc:sldMk cId="1332796821" sldId="307"/>
        </pc:sldMkLst>
        <pc:spChg chg="mod">
          <ac:chgData name="Coufal Petr" userId="76484aeb-9507-44c9-a583-612a370dac90" providerId="ADAL" clId="{1C84DA2F-FBD3-445C-9AEA-82273DD49892}" dt="2023-04-07T16:01:26.767" v="74" actId="2711"/>
          <ac:spMkLst>
            <pc:docMk/>
            <pc:sldMk cId="1332796821" sldId="307"/>
            <ac:spMk id="2" creationId="{CD8D3C56-B307-0C96-907B-2B2211C74AB3}"/>
          </ac:spMkLst>
        </pc:spChg>
        <pc:spChg chg="mod">
          <ac:chgData name="Coufal Petr" userId="76484aeb-9507-44c9-a583-612a370dac90" providerId="ADAL" clId="{1C84DA2F-FBD3-445C-9AEA-82273DD49892}" dt="2023-04-07T16:03:28.913" v="113" actId="20577"/>
          <ac:spMkLst>
            <pc:docMk/>
            <pc:sldMk cId="1332796821" sldId="307"/>
            <ac:spMk id="3" creationId="{DDECD3A5-D091-9B0D-F6C5-097E6C63FE32}"/>
          </ac:spMkLst>
        </pc:spChg>
        <pc:spChg chg="del">
          <ac:chgData name="Coufal Petr" userId="76484aeb-9507-44c9-a583-612a370dac90" providerId="ADAL" clId="{1C84DA2F-FBD3-445C-9AEA-82273DD49892}" dt="2023-04-07T16:00:33.578" v="70" actId="478"/>
          <ac:spMkLst>
            <pc:docMk/>
            <pc:sldMk cId="1332796821" sldId="307"/>
            <ac:spMk id="4" creationId="{F8D1415F-5BC4-82E0-7F2B-07B6CFC0E8D8}"/>
          </ac:spMkLst>
        </pc:spChg>
        <pc:spChg chg="add">
          <ac:chgData name="Coufal Petr" userId="76484aeb-9507-44c9-a583-612a370dac90" providerId="ADAL" clId="{1C84DA2F-FBD3-445C-9AEA-82273DD49892}" dt="2023-04-07T16:00:56.295" v="72" actId="26606"/>
          <ac:spMkLst>
            <pc:docMk/>
            <pc:sldMk cId="1332796821" sldId="307"/>
            <ac:spMk id="11" creationId="{38468727-63BE-4191-B4A6-C30C82C0E986}"/>
          </ac:spMkLst>
        </pc:spChg>
        <pc:spChg chg="add">
          <ac:chgData name="Coufal Petr" userId="76484aeb-9507-44c9-a583-612a370dac90" providerId="ADAL" clId="{1C84DA2F-FBD3-445C-9AEA-82273DD49892}" dt="2023-04-07T16:00:56.295" v="72" actId="26606"/>
          <ac:spMkLst>
            <pc:docMk/>
            <pc:sldMk cId="1332796821" sldId="307"/>
            <ac:spMk id="13" creationId="{9D355BB6-1BB8-4828-B246-CFB31742D7B8}"/>
          </ac:spMkLst>
        </pc:spChg>
        <pc:spChg chg="add">
          <ac:chgData name="Coufal Petr" userId="76484aeb-9507-44c9-a583-612a370dac90" providerId="ADAL" clId="{1C84DA2F-FBD3-445C-9AEA-82273DD49892}" dt="2023-04-07T16:00:56.295" v="72" actId="26606"/>
          <ac:spMkLst>
            <pc:docMk/>
            <pc:sldMk cId="1332796821" sldId="307"/>
            <ac:spMk id="15" creationId="{CA52A9B9-B2B3-46F0-9D53-0EFF9905BF8F}"/>
          </ac:spMkLst>
        </pc:spChg>
        <pc:picChg chg="add mod">
          <ac:chgData name="Coufal Petr" userId="76484aeb-9507-44c9-a583-612a370dac90" providerId="ADAL" clId="{1C84DA2F-FBD3-445C-9AEA-82273DD49892}" dt="2023-04-07T16:00:56.295" v="72" actId="26606"/>
          <ac:picMkLst>
            <pc:docMk/>
            <pc:sldMk cId="1332796821" sldId="307"/>
            <ac:picMk id="5" creationId="{EE98A910-B650-62EE-0869-470261AAF439}"/>
          </ac:picMkLst>
        </pc:picChg>
        <pc:picChg chg="add mod">
          <ac:chgData name="Coufal Petr" userId="76484aeb-9507-44c9-a583-612a370dac90" providerId="ADAL" clId="{1C84DA2F-FBD3-445C-9AEA-82273DD49892}" dt="2023-04-07T16:00:56.295" v="72" actId="26606"/>
          <ac:picMkLst>
            <pc:docMk/>
            <pc:sldMk cId="1332796821" sldId="307"/>
            <ac:picMk id="6" creationId="{0761E183-FE6A-2C58-ED87-9870FA609EC6}"/>
          </ac:picMkLst>
        </pc:picChg>
      </pc:sldChg>
      <pc:sldChg chg="addSp delSp modSp add mod setBg setClrOvrMap">
        <pc:chgData name="Coufal Petr" userId="76484aeb-9507-44c9-a583-612a370dac90" providerId="ADAL" clId="{1C84DA2F-FBD3-445C-9AEA-82273DD49892}" dt="2023-04-07T16:27:38.321" v="396" actId="1076"/>
        <pc:sldMkLst>
          <pc:docMk/>
          <pc:sldMk cId="1423339190" sldId="308"/>
        </pc:sldMkLst>
        <pc:spChg chg="mod">
          <ac:chgData name="Coufal Petr" userId="76484aeb-9507-44c9-a583-612a370dac90" providerId="ADAL" clId="{1C84DA2F-FBD3-445C-9AEA-82273DD49892}" dt="2023-04-07T16:27:38.321" v="396" actId="1076"/>
          <ac:spMkLst>
            <pc:docMk/>
            <pc:sldMk cId="1423339190" sldId="308"/>
            <ac:spMk id="2" creationId="{CD8D3C56-B307-0C96-907B-2B2211C74AB3}"/>
          </ac:spMkLst>
        </pc:spChg>
        <pc:spChg chg="mod ord">
          <ac:chgData name="Coufal Petr" userId="76484aeb-9507-44c9-a583-612a370dac90" providerId="ADAL" clId="{1C84DA2F-FBD3-445C-9AEA-82273DD49892}" dt="2023-04-07T16:27:35.683" v="395" actId="1076"/>
          <ac:spMkLst>
            <pc:docMk/>
            <pc:sldMk cId="1423339190" sldId="308"/>
            <ac:spMk id="3" creationId="{DDECD3A5-D091-9B0D-F6C5-097E6C63FE32}"/>
          </ac:spMkLst>
        </pc:spChg>
        <pc:spChg chg="add del mod">
          <ac:chgData name="Coufal Petr" userId="76484aeb-9507-44c9-a583-612a370dac90" providerId="ADAL" clId="{1C84DA2F-FBD3-445C-9AEA-82273DD49892}" dt="2023-04-07T16:04:56.605" v="137" actId="478"/>
          <ac:spMkLst>
            <pc:docMk/>
            <pc:sldMk cId="1423339190" sldId="308"/>
            <ac:spMk id="4" creationId="{B02F2951-6336-B6B0-99D9-5957585200B5}"/>
          </ac:spMkLst>
        </pc:spChg>
        <pc:spChg chg="del">
          <ac:chgData name="Coufal Petr" userId="76484aeb-9507-44c9-a583-612a370dac90" providerId="ADAL" clId="{1C84DA2F-FBD3-445C-9AEA-82273DD49892}" dt="2023-04-07T16:05:52.734" v="165" actId="26606"/>
          <ac:spMkLst>
            <pc:docMk/>
            <pc:sldMk cId="1423339190" sldId="308"/>
            <ac:spMk id="11" creationId="{38468727-63BE-4191-B4A6-C30C82C0E986}"/>
          </ac:spMkLst>
        </pc:spChg>
        <pc:spChg chg="del">
          <ac:chgData name="Coufal Petr" userId="76484aeb-9507-44c9-a583-612a370dac90" providerId="ADAL" clId="{1C84DA2F-FBD3-445C-9AEA-82273DD49892}" dt="2023-04-07T16:05:52.734" v="165" actId="26606"/>
          <ac:spMkLst>
            <pc:docMk/>
            <pc:sldMk cId="1423339190" sldId="308"/>
            <ac:spMk id="13" creationId="{9D355BB6-1BB8-4828-B246-CFB31742D7B8}"/>
          </ac:spMkLst>
        </pc:spChg>
        <pc:spChg chg="del">
          <ac:chgData name="Coufal Petr" userId="76484aeb-9507-44c9-a583-612a370dac90" providerId="ADAL" clId="{1C84DA2F-FBD3-445C-9AEA-82273DD49892}" dt="2023-04-07T16:05:52.734" v="165" actId="26606"/>
          <ac:spMkLst>
            <pc:docMk/>
            <pc:sldMk cId="1423339190" sldId="308"/>
            <ac:spMk id="15" creationId="{CA52A9B9-B2B3-46F0-9D53-0EFF9905BF8F}"/>
          </ac:spMkLst>
        </pc:spChg>
        <pc:spChg chg="add mod">
          <ac:chgData name="Coufal Petr" userId="76484aeb-9507-44c9-a583-612a370dac90" providerId="ADAL" clId="{1C84DA2F-FBD3-445C-9AEA-82273DD49892}" dt="2023-04-07T16:26:00.086" v="377" actId="1076"/>
          <ac:spMkLst>
            <pc:docMk/>
            <pc:sldMk cId="1423339190" sldId="308"/>
            <ac:spMk id="16" creationId="{ADDCD943-18F2-934C-59AD-CEA95756A0B7}"/>
          </ac:spMkLst>
        </pc:spChg>
        <pc:spChg chg="add mod">
          <ac:chgData name="Coufal Petr" userId="76484aeb-9507-44c9-a583-612a370dac90" providerId="ADAL" clId="{1C84DA2F-FBD3-445C-9AEA-82273DD49892}" dt="2023-04-07T16:26:26.021" v="382" actId="1076"/>
          <ac:spMkLst>
            <pc:docMk/>
            <pc:sldMk cId="1423339190" sldId="308"/>
            <ac:spMk id="17" creationId="{4B78B8C9-0835-26A1-4EB9-CA83F2732B6A}"/>
          </ac:spMkLst>
        </pc:spChg>
        <pc:spChg chg="add mod">
          <ac:chgData name="Coufal Petr" userId="76484aeb-9507-44c9-a583-612a370dac90" providerId="ADAL" clId="{1C84DA2F-FBD3-445C-9AEA-82273DD49892}" dt="2023-04-07T16:26:21.851" v="381" actId="1076"/>
          <ac:spMkLst>
            <pc:docMk/>
            <pc:sldMk cId="1423339190" sldId="308"/>
            <ac:spMk id="18" creationId="{A99CD8BD-B740-13A2-BD56-3233FC4EBE3B}"/>
          </ac:spMkLst>
        </pc:spChg>
        <pc:spChg chg="add mod">
          <ac:chgData name="Coufal Petr" userId="76484aeb-9507-44c9-a583-612a370dac90" providerId="ADAL" clId="{1C84DA2F-FBD3-445C-9AEA-82273DD49892}" dt="2023-04-07T16:26:03.567" v="378" actId="1076"/>
          <ac:spMkLst>
            <pc:docMk/>
            <pc:sldMk cId="1423339190" sldId="308"/>
            <ac:spMk id="19" creationId="{2E6242C7-4E74-D9EA-9781-18CA25E2DD6B}"/>
          </ac:spMkLst>
        </pc:spChg>
        <pc:spChg chg="add">
          <ac:chgData name="Coufal Petr" userId="76484aeb-9507-44c9-a583-612a370dac90" providerId="ADAL" clId="{1C84DA2F-FBD3-445C-9AEA-82273DD49892}" dt="2023-04-07T16:05:52.734" v="165" actId="26606"/>
          <ac:spMkLst>
            <pc:docMk/>
            <pc:sldMk cId="1423339190" sldId="308"/>
            <ac:spMk id="20" creationId="{2A785343-5D24-4118-A2E4-665D196F60C2}"/>
          </ac:spMkLst>
        </pc:spChg>
        <pc:spChg chg="add mod">
          <ac:chgData name="Coufal Petr" userId="76484aeb-9507-44c9-a583-612a370dac90" providerId="ADAL" clId="{1C84DA2F-FBD3-445C-9AEA-82273DD49892}" dt="2023-04-07T16:09:03.927" v="229" actId="20577"/>
          <ac:spMkLst>
            <pc:docMk/>
            <pc:sldMk cId="1423339190" sldId="308"/>
            <ac:spMk id="21" creationId="{1AEF6924-1B7C-350C-18AA-4C52883D1C32}"/>
          </ac:spMkLst>
        </pc:spChg>
        <pc:spChg chg="add">
          <ac:chgData name="Coufal Petr" userId="76484aeb-9507-44c9-a583-612a370dac90" providerId="ADAL" clId="{1C84DA2F-FBD3-445C-9AEA-82273DD49892}" dt="2023-04-07T16:05:52.734" v="165" actId="26606"/>
          <ac:spMkLst>
            <pc:docMk/>
            <pc:sldMk cId="1423339190" sldId="308"/>
            <ac:spMk id="22" creationId="{32F4D216-10B7-4DCA-A0A1-068E9E32F4F2}"/>
          </ac:spMkLst>
        </pc:spChg>
        <pc:picChg chg="del">
          <ac:chgData name="Coufal Petr" userId="76484aeb-9507-44c9-a583-612a370dac90" providerId="ADAL" clId="{1C84DA2F-FBD3-445C-9AEA-82273DD49892}" dt="2023-04-07T16:04:53.625" v="136" actId="478"/>
          <ac:picMkLst>
            <pc:docMk/>
            <pc:sldMk cId="1423339190" sldId="308"/>
            <ac:picMk id="5" creationId="{EE98A910-B650-62EE-0869-470261AAF439}"/>
          </ac:picMkLst>
        </pc:picChg>
        <pc:picChg chg="del">
          <ac:chgData name="Coufal Petr" userId="76484aeb-9507-44c9-a583-612a370dac90" providerId="ADAL" clId="{1C84DA2F-FBD3-445C-9AEA-82273DD49892}" dt="2023-04-07T16:04:57.236" v="138" actId="478"/>
          <ac:picMkLst>
            <pc:docMk/>
            <pc:sldMk cId="1423339190" sldId="308"/>
            <ac:picMk id="6" creationId="{0761E183-FE6A-2C58-ED87-9870FA609EC6}"/>
          </ac:picMkLst>
        </pc:picChg>
        <pc:picChg chg="add mod">
          <ac:chgData name="Coufal Petr" userId="76484aeb-9507-44c9-a583-612a370dac90" providerId="ADAL" clId="{1C84DA2F-FBD3-445C-9AEA-82273DD49892}" dt="2023-04-07T16:05:52.734" v="165" actId="26606"/>
          <ac:picMkLst>
            <pc:docMk/>
            <pc:sldMk cId="1423339190" sldId="308"/>
            <ac:picMk id="7" creationId="{D1CFBDB7-8E77-46AE-13AC-91AC25378B65}"/>
          </ac:picMkLst>
        </pc:picChg>
        <pc:picChg chg="add mod ord">
          <ac:chgData name="Coufal Petr" userId="76484aeb-9507-44c9-a583-612a370dac90" providerId="ADAL" clId="{1C84DA2F-FBD3-445C-9AEA-82273DD49892}" dt="2023-04-07T16:05:52.734" v="165" actId="26606"/>
          <ac:picMkLst>
            <pc:docMk/>
            <pc:sldMk cId="1423339190" sldId="308"/>
            <ac:picMk id="8" creationId="{032A2A35-8BDB-7840-3728-04CEF1CA6042}"/>
          </ac:picMkLst>
        </pc:picChg>
        <pc:picChg chg="add mod ord">
          <ac:chgData name="Coufal Petr" userId="76484aeb-9507-44c9-a583-612a370dac90" providerId="ADAL" clId="{1C84DA2F-FBD3-445C-9AEA-82273DD49892}" dt="2023-04-07T16:05:52.734" v="165" actId="26606"/>
          <ac:picMkLst>
            <pc:docMk/>
            <pc:sldMk cId="1423339190" sldId="308"/>
            <ac:picMk id="9" creationId="{B65982AD-6FB0-CA81-D93D-D16CDC2C565A}"/>
          </ac:picMkLst>
        </pc:picChg>
        <pc:picChg chg="add mod ord">
          <ac:chgData name="Coufal Petr" userId="76484aeb-9507-44c9-a583-612a370dac90" providerId="ADAL" clId="{1C84DA2F-FBD3-445C-9AEA-82273DD49892}" dt="2023-04-07T16:26:10.031" v="380" actId="1076"/>
          <ac:picMkLst>
            <pc:docMk/>
            <pc:sldMk cId="1423339190" sldId="308"/>
            <ac:picMk id="10" creationId="{B82A34FC-9B85-DE73-3EEA-4B95C916B920}"/>
          </ac:picMkLst>
        </pc:picChg>
        <pc:picChg chg="add mod ord">
          <ac:chgData name="Coufal Petr" userId="76484aeb-9507-44c9-a583-612a370dac90" providerId="ADAL" clId="{1C84DA2F-FBD3-445C-9AEA-82273DD49892}" dt="2023-04-07T16:05:52.734" v="165" actId="26606"/>
          <ac:picMkLst>
            <pc:docMk/>
            <pc:sldMk cId="1423339190" sldId="308"/>
            <ac:picMk id="12" creationId="{ADAD138E-B171-BC19-D3DF-A3F99D7D8CB8}"/>
          </ac:picMkLst>
        </pc:picChg>
      </pc:sldChg>
      <pc:sldChg chg="addSp delSp modSp add mod setBg setClrOvrMap">
        <pc:chgData name="Coufal Petr" userId="76484aeb-9507-44c9-a583-612a370dac90" providerId="ADAL" clId="{1C84DA2F-FBD3-445C-9AEA-82273DD49892}" dt="2023-04-07T16:50:42.095" v="747" actId="14100"/>
        <pc:sldMkLst>
          <pc:docMk/>
          <pc:sldMk cId="3132758163" sldId="309"/>
        </pc:sldMkLst>
        <pc:spChg chg="mod ord">
          <ac:chgData name="Coufal Petr" userId="76484aeb-9507-44c9-a583-612a370dac90" providerId="ADAL" clId="{1C84DA2F-FBD3-445C-9AEA-82273DD49892}" dt="2023-04-07T16:24:56.358" v="348" actId="1076"/>
          <ac:spMkLst>
            <pc:docMk/>
            <pc:sldMk cId="3132758163" sldId="309"/>
            <ac:spMk id="2" creationId="{CD8D3C56-B307-0C96-907B-2B2211C74AB3}"/>
          </ac:spMkLst>
        </pc:spChg>
        <pc:spChg chg="mod ord">
          <ac:chgData name="Coufal Petr" userId="76484aeb-9507-44c9-a583-612a370dac90" providerId="ADAL" clId="{1C84DA2F-FBD3-445C-9AEA-82273DD49892}" dt="2023-04-07T16:24:48.386" v="346" actId="1076"/>
          <ac:spMkLst>
            <pc:docMk/>
            <pc:sldMk cId="3132758163" sldId="309"/>
            <ac:spMk id="3" creationId="{DDECD3A5-D091-9B0D-F6C5-097E6C63FE32}"/>
          </ac:spMkLst>
        </pc:spChg>
        <pc:spChg chg="add del mod">
          <ac:chgData name="Coufal Petr" userId="76484aeb-9507-44c9-a583-612a370dac90" providerId="ADAL" clId="{1C84DA2F-FBD3-445C-9AEA-82273DD49892}" dt="2023-04-07T16:09:47.505" v="236" actId="478"/>
          <ac:spMkLst>
            <pc:docMk/>
            <pc:sldMk cId="3132758163" sldId="309"/>
            <ac:spMk id="4" creationId="{DBF4462A-6E7F-2396-448C-E7080C215BF1}"/>
          </ac:spMkLst>
        </pc:spChg>
        <pc:spChg chg="add del mod">
          <ac:chgData name="Coufal Petr" userId="76484aeb-9507-44c9-a583-612a370dac90" providerId="ADAL" clId="{1C84DA2F-FBD3-445C-9AEA-82273DD49892}" dt="2023-04-07T16:20:54.555" v="294" actId="21"/>
          <ac:spMkLst>
            <pc:docMk/>
            <pc:sldMk cId="3132758163" sldId="309"/>
            <ac:spMk id="5" creationId="{92B2B5B8-D254-0406-75C0-17D0C8193549}"/>
          </ac:spMkLst>
        </pc:spChg>
        <pc:spChg chg="add mod">
          <ac:chgData name="Coufal Petr" userId="76484aeb-9507-44c9-a583-612a370dac90" providerId="ADAL" clId="{1C84DA2F-FBD3-445C-9AEA-82273DD49892}" dt="2023-04-07T16:50:42.095" v="747" actId="14100"/>
          <ac:spMkLst>
            <pc:docMk/>
            <pc:sldMk cId="3132758163" sldId="309"/>
            <ac:spMk id="13" creationId="{B2786152-43BB-EC4F-DF84-5B7215A88FEF}"/>
          </ac:spMkLst>
        </pc:spChg>
        <pc:spChg chg="add mod">
          <ac:chgData name="Coufal Petr" userId="76484aeb-9507-44c9-a583-612a370dac90" providerId="ADAL" clId="{1C84DA2F-FBD3-445C-9AEA-82273DD49892}" dt="2023-04-07T16:25:40.776" v="375" actId="403"/>
          <ac:spMkLst>
            <pc:docMk/>
            <pc:sldMk cId="3132758163" sldId="309"/>
            <ac:spMk id="14" creationId="{995B6CFD-351B-B47A-CD31-E76BA2B2E28E}"/>
          </ac:spMkLst>
        </pc:spChg>
        <pc:spChg chg="add mod">
          <ac:chgData name="Coufal Petr" userId="76484aeb-9507-44c9-a583-612a370dac90" providerId="ADAL" clId="{1C84DA2F-FBD3-445C-9AEA-82273DD49892}" dt="2023-04-07T16:25:40.776" v="375" actId="403"/>
          <ac:spMkLst>
            <pc:docMk/>
            <pc:sldMk cId="3132758163" sldId="309"/>
            <ac:spMk id="15" creationId="{559EE494-FFEA-FA3A-D701-E83134B96E06}"/>
          </ac:spMkLst>
        </pc:spChg>
        <pc:spChg chg="add del">
          <ac:chgData name="Coufal Petr" userId="76484aeb-9507-44c9-a583-612a370dac90" providerId="ADAL" clId="{1C84DA2F-FBD3-445C-9AEA-82273DD49892}" dt="2023-04-07T16:20:54.555" v="294" actId="21"/>
          <ac:spMkLst>
            <pc:docMk/>
            <pc:sldMk cId="3132758163" sldId="309"/>
            <ac:spMk id="16" creationId="{ADDCD943-18F2-934C-59AD-CEA95756A0B7}"/>
          </ac:spMkLst>
        </pc:spChg>
        <pc:spChg chg="del">
          <ac:chgData name="Coufal Petr" userId="76484aeb-9507-44c9-a583-612a370dac90" providerId="ADAL" clId="{1C84DA2F-FBD3-445C-9AEA-82273DD49892}" dt="2023-04-07T16:09:55.242" v="238" actId="478"/>
          <ac:spMkLst>
            <pc:docMk/>
            <pc:sldMk cId="3132758163" sldId="309"/>
            <ac:spMk id="17" creationId="{4B78B8C9-0835-26A1-4EB9-CA83F2732B6A}"/>
          </ac:spMkLst>
        </pc:spChg>
        <pc:spChg chg="del">
          <ac:chgData name="Coufal Petr" userId="76484aeb-9507-44c9-a583-612a370dac90" providerId="ADAL" clId="{1C84DA2F-FBD3-445C-9AEA-82273DD49892}" dt="2023-04-07T16:09:55.242" v="238" actId="478"/>
          <ac:spMkLst>
            <pc:docMk/>
            <pc:sldMk cId="3132758163" sldId="309"/>
            <ac:spMk id="18" creationId="{A99CD8BD-B740-13A2-BD56-3233FC4EBE3B}"/>
          </ac:spMkLst>
        </pc:spChg>
        <pc:spChg chg="del">
          <ac:chgData name="Coufal Petr" userId="76484aeb-9507-44c9-a583-612a370dac90" providerId="ADAL" clId="{1C84DA2F-FBD3-445C-9AEA-82273DD49892}" dt="2023-04-07T16:09:55.242" v="238" actId="478"/>
          <ac:spMkLst>
            <pc:docMk/>
            <pc:sldMk cId="3132758163" sldId="309"/>
            <ac:spMk id="19" creationId="{2E6242C7-4E74-D9EA-9781-18CA25E2DD6B}"/>
          </ac:spMkLst>
        </pc:spChg>
        <pc:spChg chg="add del">
          <ac:chgData name="Coufal Petr" userId="76484aeb-9507-44c9-a583-612a370dac90" providerId="ADAL" clId="{1C84DA2F-FBD3-445C-9AEA-82273DD49892}" dt="2023-04-07T16:21:40.600" v="297" actId="26606"/>
          <ac:spMkLst>
            <pc:docMk/>
            <pc:sldMk cId="3132758163" sldId="309"/>
            <ac:spMk id="20" creationId="{2A785343-5D24-4118-A2E4-665D196F60C2}"/>
          </ac:spMkLst>
        </pc:spChg>
        <pc:spChg chg="add del mod">
          <ac:chgData name="Coufal Petr" userId="76484aeb-9507-44c9-a583-612a370dac90" providerId="ADAL" clId="{1C84DA2F-FBD3-445C-9AEA-82273DD49892}" dt="2023-04-07T16:20:54.555" v="294" actId="21"/>
          <ac:spMkLst>
            <pc:docMk/>
            <pc:sldMk cId="3132758163" sldId="309"/>
            <ac:spMk id="21" creationId="{1AEF6924-1B7C-350C-18AA-4C52883D1C32}"/>
          </ac:spMkLst>
        </pc:spChg>
        <pc:spChg chg="add del">
          <ac:chgData name="Coufal Petr" userId="76484aeb-9507-44c9-a583-612a370dac90" providerId="ADAL" clId="{1C84DA2F-FBD3-445C-9AEA-82273DD49892}" dt="2023-04-07T16:21:40.600" v="297" actId="26606"/>
          <ac:spMkLst>
            <pc:docMk/>
            <pc:sldMk cId="3132758163" sldId="309"/>
            <ac:spMk id="22" creationId="{32F4D216-10B7-4DCA-A0A1-068E9E32F4F2}"/>
          </ac:spMkLst>
        </pc:spChg>
        <pc:spChg chg="add del">
          <ac:chgData name="Coufal Petr" userId="76484aeb-9507-44c9-a583-612a370dac90" providerId="ADAL" clId="{1C84DA2F-FBD3-445C-9AEA-82273DD49892}" dt="2023-04-07T16:20:49.462" v="291" actId="26606"/>
          <ac:spMkLst>
            <pc:docMk/>
            <pc:sldMk cId="3132758163" sldId="309"/>
            <ac:spMk id="1031" creationId="{B3F59054-3394-4D87-8BD0-A28DCD47F1BC}"/>
          </ac:spMkLst>
        </pc:spChg>
        <pc:spChg chg="add">
          <ac:chgData name="Coufal Petr" userId="76484aeb-9507-44c9-a583-612a370dac90" providerId="ADAL" clId="{1C84DA2F-FBD3-445C-9AEA-82273DD49892}" dt="2023-04-07T16:21:40.600" v="297" actId="26606"/>
          <ac:spMkLst>
            <pc:docMk/>
            <pc:sldMk cId="3132758163" sldId="309"/>
            <ac:spMk id="1032" creationId="{B3F59054-3394-4D87-8BD0-A28DCD47F1BC}"/>
          </ac:spMkLst>
        </pc:spChg>
        <pc:spChg chg="add del">
          <ac:chgData name="Coufal Petr" userId="76484aeb-9507-44c9-a583-612a370dac90" providerId="ADAL" clId="{1C84DA2F-FBD3-445C-9AEA-82273DD49892}" dt="2023-04-07T16:20:49.462" v="291" actId="26606"/>
          <ac:spMkLst>
            <pc:docMk/>
            <pc:sldMk cId="3132758163" sldId="309"/>
            <ac:spMk id="1033" creationId="{2FE0ABA9-CAF1-4816-837D-5F28AAA08E0A}"/>
          </ac:spMkLst>
        </pc:spChg>
        <pc:spChg chg="add">
          <ac:chgData name="Coufal Petr" userId="76484aeb-9507-44c9-a583-612a370dac90" providerId="ADAL" clId="{1C84DA2F-FBD3-445C-9AEA-82273DD49892}" dt="2023-04-07T16:21:40.600" v="297" actId="26606"/>
          <ac:spMkLst>
            <pc:docMk/>
            <pc:sldMk cId="3132758163" sldId="309"/>
            <ac:spMk id="1034" creationId="{2FE0ABA9-CAF1-4816-837D-5F28AAA08E0A}"/>
          </ac:spMkLst>
        </pc:spChg>
        <pc:spChg chg="add del">
          <ac:chgData name="Coufal Petr" userId="76484aeb-9507-44c9-a583-612a370dac90" providerId="ADAL" clId="{1C84DA2F-FBD3-445C-9AEA-82273DD49892}" dt="2023-04-07T16:20:49.462" v="291" actId="26606"/>
          <ac:spMkLst>
            <pc:docMk/>
            <pc:sldMk cId="3132758163" sldId="309"/>
            <ac:spMk id="1035" creationId="{BC8B9C14-70F0-4F42-85FF-0DD3D5A585A5}"/>
          </ac:spMkLst>
        </pc:spChg>
        <pc:spChg chg="add">
          <ac:chgData name="Coufal Petr" userId="76484aeb-9507-44c9-a583-612a370dac90" providerId="ADAL" clId="{1C84DA2F-FBD3-445C-9AEA-82273DD49892}" dt="2023-04-07T16:21:40.600" v="297" actId="26606"/>
          <ac:spMkLst>
            <pc:docMk/>
            <pc:sldMk cId="3132758163" sldId="309"/>
            <ac:spMk id="1036" creationId="{BC8B9C14-70F0-4F42-85FF-0DD3D5A585A5}"/>
          </ac:spMkLst>
        </pc:spChg>
        <pc:spChg chg="add del">
          <ac:chgData name="Coufal Petr" userId="76484aeb-9507-44c9-a583-612a370dac90" providerId="ADAL" clId="{1C84DA2F-FBD3-445C-9AEA-82273DD49892}" dt="2023-04-07T16:20:49.462" v="291" actId="26606"/>
          <ac:spMkLst>
            <pc:docMk/>
            <pc:sldMk cId="3132758163" sldId="309"/>
            <ac:spMk id="1037" creationId="{98DE6C44-43F8-4DE4-AB81-66853FFEA09A}"/>
          </ac:spMkLst>
        </pc:spChg>
        <pc:spChg chg="add del">
          <ac:chgData name="Coufal Petr" userId="76484aeb-9507-44c9-a583-612a370dac90" providerId="ADAL" clId="{1C84DA2F-FBD3-445C-9AEA-82273DD49892}" dt="2023-04-07T16:20:49.462" v="291" actId="26606"/>
          <ac:spMkLst>
            <pc:docMk/>
            <pc:sldMk cId="3132758163" sldId="309"/>
            <ac:spMk id="1039" creationId="{2409529B-9B56-4F10-BE4D-F934DB89E57E}"/>
          </ac:spMkLst>
        </pc:spChg>
        <pc:spChg chg="add">
          <ac:chgData name="Coufal Petr" userId="76484aeb-9507-44c9-a583-612a370dac90" providerId="ADAL" clId="{1C84DA2F-FBD3-445C-9AEA-82273DD49892}" dt="2023-04-07T16:21:40.600" v="297" actId="26606"/>
          <ac:spMkLst>
            <pc:docMk/>
            <pc:sldMk cId="3132758163" sldId="309"/>
            <ac:spMk id="1041" creationId="{98DE6C44-43F8-4DE4-AB81-66853FFEA09A}"/>
          </ac:spMkLst>
        </pc:spChg>
        <pc:spChg chg="add">
          <ac:chgData name="Coufal Petr" userId="76484aeb-9507-44c9-a583-612a370dac90" providerId="ADAL" clId="{1C84DA2F-FBD3-445C-9AEA-82273DD49892}" dt="2023-04-07T16:21:40.600" v="297" actId="26606"/>
          <ac:spMkLst>
            <pc:docMk/>
            <pc:sldMk cId="3132758163" sldId="309"/>
            <ac:spMk id="1043" creationId="{2409529B-9B56-4F10-BE4D-F934DB89E57E}"/>
          </ac:spMkLst>
        </pc:spChg>
        <pc:picChg chg="add mod">
          <ac:chgData name="Coufal Petr" userId="76484aeb-9507-44c9-a583-612a370dac90" providerId="ADAL" clId="{1C84DA2F-FBD3-445C-9AEA-82273DD49892}" dt="2023-04-07T16:21:40.600" v="297" actId="26606"/>
          <ac:picMkLst>
            <pc:docMk/>
            <pc:sldMk cId="3132758163" sldId="309"/>
            <ac:picMk id="6" creationId="{803B30CF-13A3-848D-540D-16EB565953E2}"/>
          </ac:picMkLst>
        </pc:picChg>
        <pc:picChg chg="del">
          <ac:chgData name="Coufal Petr" userId="76484aeb-9507-44c9-a583-612a370dac90" providerId="ADAL" clId="{1C84DA2F-FBD3-445C-9AEA-82273DD49892}" dt="2023-04-07T16:09:39.955" v="233" actId="478"/>
          <ac:picMkLst>
            <pc:docMk/>
            <pc:sldMk cId="3132758163" sldId="309"/>
            <ac:picMk id="7" creationId="{D1CFBDB7-8E77-46AE-13AC-91AC25378B65}"/>
          </ac:picMkLst>
        </pc:picChg>
        <pc:picChg chg="del">
          <ac:chgData name="Coufal Petr" userId="76484aeb-9507-44c9-a583-612a370dac90" providerId="ADAL" clId="{1C84DA2F-FBD3-445C-9AEA-82273DD49892}" dt="2023-04-07T16:09:48.357" v="237" actId="478"/>
          <ac:picMkLst>
            <pc:docMk/>
            <pc:sldMk cId="3132758163" sldId="309"/>
            <ac:picMk id="8" creationId="{032A2A35-8BDB-7840-3728-04CEF1CA6042}"/>
          </ac:picMkLst>
        </pc:picChg>
        <pc:picChg chg="del">
          <ac:chgData name="Coufal Petr" userId="76484aeb-9507-44c9-a583-612a370dac90" providerId="ADAL" clId="{1C84DA2F-FBD3-445C-9AEA-82273DD49892}" dt="2023-04-07T16:09:40.439" v="234" actId="478"/>
          <ac:picMkLst>
            <pc:docMk/>
            <pc:sldMk cId="3132758163" sldId="309"/>
            <ac:picMk id="9" creationId="{B65982AD-6FB0-CA81-D93D-D16CDC2C565A}"/>
          </ac:picMkLst>
        </pc:picChg>
        <pc:picChg chg="del">
          <ac:chgData name="Coufal Petr" userId="76484aeb-9507-44c9-a583-612a370dac90" providerId="ADAL" clId="{1C84DA2F-FBD3-445C-9AEA-82273DD49892}" dt="2023-04-07T16:09:40.932" v="235" actId="478"/>
          <ac:picMkLst>
            <pc:docMk/>
            <pc:sldMk cId="3132758163" sldId="309"/>
            <ac:picMk id="10" creationId="{B82A34FC-9B85-DE73-3EEA-4B95C916B920}"/>
          </ac:picMkLst>
        </pc:picChg>
        <pc:picChg chg="add mod">
          <ac:chgData name="Coufal Petr" userId="76484aeb-9507-44c9-a583-612a370dac90" providerId="ADAL" clId="{1C84DA2F-FBD3-445C-9AEA-82273DD49892}" dt="2023-04-07T16:21:40.600" v="297" actId="26606"/>
          <ac:picMkLst>
            <pc:docMk/>
            <pc:sldMk cId="3132758163" sldId="309"/>
            <ac:picMk id="11" creationId="{E62BAFE6-64D6-7215-58AC-337ACCE628BB}"/>
          </ac:picMkLst>
        </pc:picChg>
        <pc:picChg chg="del">
          <ac:chgData name="Coufal Petr" userId="76484aeb-9507-44c9-a583-612a370dac90" providerId="ADAL" clId="{1C84DA2F-FBD3-445C-9AEA-82273DD49892}" dt="2023-04-07T16:09:39.245" v="232" actId="478"/>
          <ac:picMkLst>
            <pc:docMk/>
            <pc:sldMk cId="3132758163" sldId="309"/>
            <ac:picMk id="12" creationId="{ADAD138E-B171-BC19-D3DF-A3F99D7D8CB8}"/>
          </ac:picMkLst>
        </pc:picChg>
        <pc:picChg chg="add del mod">
          <ac:chgData name="Coufal Petr" userId="76484aeb-9507-44c9-a583-612a370dac90" providerId="ADAL" clId="{1C84DA2F-FBD3-445C-9AEA-82273DD49892}" dt="2023-04-07T16:20:50.485" v="292"/>
          <ac:picMkLst>
            <pc:docMk/>
            <pc:sldMk cId="3132758163" sldId="309"/>
            <ac:picMk id="1026" creationId="{0275DFBA-FE2C-43B3-6513-0BB0BD0FD7C0}"/>
          </ac:picMkLst>
        </pc:picChg>
        <pc:picChg chg="add del">
          <ac:chgData name="Coufal Petr" userId="76484aeb-9507-44c9-a583-612a370dac90" providerId="ADAL" clId="{1C84DA2F-FBD3-445C-9AEA-82273DD49892}" dt="2023-04-07T16:20:47.292" v="290"/>
          <ac:picMkLst>
            <pc:docMk/>
            <pc:sldMk cId="3132758163" sldId="309"/>
            <ac:picMk id="1028" creationId="{44749552-41CD-71C5-0875-D5D70AB9347E}"/>
          </ac:picMkLst>
        </pc:picChg>
        <pc:picChg chg="add mod">
          <ac:chgData name="Coufal Petr" userId="76484aeb-9507-44c9-a583-612a370dac90" providerId="ADAL" clId="{1C84DA2F-FBD3-445C-9AEA-82273DD49892}" dt="2023-04-07T16:21:40.600" v="297" actId="26606"/>
          <ac:picMkLst>
            <pc:docMk/>
            <pc:sldMk cId="3132758163" sldId="309"/>
            <ac:picMk id="1030" creationId="{81528FCE-751D-4B6B-8A93-77A46AC8B724}"/>
          </ac:picMkLst>
        </pc:picChg>
      </pc:sldChg>
      <pc:sldChg chg="addSp delSp modSp new mod ord setBg">
        <pc:chgData name="Coufal Petr" userId="76484aeb-9507-44c9-a583-612a370dac90" providerId="ADAL" clId="{1C84DA2F-FBD3-445C-9AEA-82273DD49892}" dt="2023-04-10T19:22:23.099" v="4915" actId="1076"/>
        <pc:sldMkLst>
          <pc:docMk/>
          <pc:sldMk cId="815550084" sldId="310"/>
        </pc:sldMkLst>
        <pc:spChg chg="del">
          <ac:chgData name="Coufal Petr" userId="76484aeb-9507-44c9-a583-612a370dac90" providerId="ADAL" clId="{1C84DA2F-FBD3-445C-9AEA-82273DD49892}" dt="2023-04-07T16:29:29.384" v="402" actId="478"/>
          <ac:spMkLst>
            <pc:docMk/>
            <pc:sldMk cId="815550084" sldId="310"/>
            <ac:spMk id="2" creationId="{6213FDBD-8B3E-7884-088E-E5D87D91D74B}"/>
          </ac:spMkLst>
        </pc:spChg>
        <pc:spChg chg="del">
          <ac:chgData name="Coufal Petr" userId="76484aeb-9507-44c9-a583-612a370dac90" providerId="ADAL" clId="{1C84DA2F-FBD3-445C-9AEA-82273DD49892}" dt="2023-04-07T16:29:25.513" v="400" actId="478"/>
          <ac:spMkLst>
            <pc:docMk/>
            <pc:sldMk cId="815550084" sldId="310"/>
            <ac:spMk id="3" creationId="{28377423-2BBD-B48C-D60C-89BDCA9D49B5}"/>
          </ac:spMkLst>
        </pc:spChg>
        <pc:spChg chg="del">
          <ac:chgData name="Coufal Petr" userId="76484aeb-9507-44c9-a583-612a370dac90" providerId="ADAL" clId="{1C84DA2F-FBD3-445C-9AEA-82273DD49892}" dt="2023-04-07T16:29:27.236" v="401" actId="478"/>
          <ac:spMkLst>
            <pc:docMk/>
            <pc:sldMk cId="815550084" sldId="310"/>
            <ac:spMk id="4" creationId="{53589BF1-5AEE-6529-D0E4-16B6363409B1}"/>
          </ac:spMkLst>
        </pc:spChg>
        <pc:spChg chg="add">
          <ac:chgData name="Coufal Petr" userId="76484aeb-9507-44c9-a583-612a370dac90" providerId="ADAL" clId="{1C84DA2F-FBD3-445C-9AEA-82273DD49892}" dt="2023-04-07T16:34:15.333" v="507" actId="26606"/>
          <ac:spMkLst>
            <pc:docMk/>
            <pc:sldMk cId="815550084" sldId="310"/>
            <ac:spMk id="11" creationId="{D4771268-CB57-404A-9271-370EB28F6090}"/>
          </ac:spMkLst>
        </pc:spChg>
        <pc:picChg chg="add mod">
          <ac:chgData name="Coufal Petr" userId="76484aeb-9507-44c9-a583-612a370dac90" providerId="ADAL" clId="{1C84DA2F-FBD3-445C-9AEA-82273DD49892}" dt="2023-04-10T19:22:23.099" v="4915" actId="1076"/>
          <ac:picMkLst>
            <pc:docMk/>
            <pc:sldMk cId="815550084" sldId="310"/>
            <ac:picMk id="6" creationId="{FFC3B143-50AC-6E78-C415-C3C9A390D096}"/>
          </ac:picMkLst>
        </pc:picChg>
        <pc:picChg chg="add del mod">
          <ac:chgData name="Coufal Petr" userId="76484aeb-9507-44c9-a583-612a370dac90" providerId="ADAL" clId="{1C84DA2F-FBD3-445C-9AEA-82273DD49892}" dt="2023-04-07T16:34:04.032" v="505" actId="478"/>
          <ac:picMkLst>
            <pc:docMk/>
            <pc:sldMk cId="815550084" sldId="310"/>
            <ac:picMk id="3074" creationId="{F207F3BE-96B8-F372-94D1-654F84037D48}"/>
          </ac:picMkLst>
        </pc:picChg>
      </pc:sldChg>
      <pc:sldChg chg="addSp delSp modSp new mod setBg">
        <pc:chgData name="Coufal Petr" userId="76484aeb-9507-44c9-a583-612a370dac90" providerId="ADAL" clId="{1C84DA2F-FBD3-445C-9AEA-82273DD49892}" dt="2023-04-10T19:22:38.429" v="4919" actId="1076"/>
        <pc:sldMkLst>
          <pc:docMk/>
          <pc:sldMk cId="863848210" sldId="311"/>
        </pc:sldMkLst>
        <pc:spChg chg="mod">
          <ac:chgData name="Coufal Petr" userId="76484aeb-9507-44c9-a583-612a370dac90" providerId="ADAL" clId="{1C84DA2F-FBD3-445C-9AEA-82273DD49892}" dt="2023-04-07T16:50:53.128" v="748" actId="207"/>
          <ac:spMkLst>
            <pc:docMk/>
            <pc:sldMk cId="863848210" sldId="311"/>
            <ac:spMk id="2" creationId="{1EC7DB4E-E599-5B99-2B93-4CA6B93A2320}"/>
          </ac:spMkLst>
        </pc:spChg>
        <pc:spChg chg="mod">
          <ac:chgData name="Coufal Petr" userId="76484aeb-9507-44c9-a583-612a370dac90" providerId="ADAL" clId="{1C84DA2F-FBD3-445C-9AEA-82273DD49892}" dt="2023-04-07T16:50:57.997" v="749" actId="207"/>
          <ac:spMkLst>
            <pc:docMk/>
            <pc:sldMk cId="863848210" sldId="311"/>
            <ac:spMk id="3" creationId="{99C9AB98-C35B-C536-ADBC-C646DEA018EC}"/>
          </ac:spMkLst>
        </pc:spChg>
        <pc:spChg chg="del">
          <ac:chgData name="Coufal Petr" userId="76484aeb-9507-44c9-a583-612a370dac90" providerId="ADAL" clId="{1C84DA2F-FBD3-445C-9AEA-82273DD49892}" dt="2023-04-07T16:31:28.304" v="494" actId="478"/>
          <ac:spMkLst>
            <pc:docMk/>
            <pc:sldMk cId="863848210" sldId="311"/>
            <ac:spMk id="4" creationId="{4D1E3B5D-D681-7F0F-17A7-AECBDA5B846E}"/>
          </ac:spMkLst>
        </pc:spChg>
        <pc:spChg chg="add del">
          <ac:chgData name="Coufal Petr" userId="76484aeb-9507-44c9-a583-612a370dac90" providerId="ADAL" clId="{1C84DA2F-FBD3-445C-9AEA-82273DD49892}" dt="2023-04-07T16:32:04.067" v="496" actId="478"/>
          <ac:spMkLst>
            <pc:docMk/>
            <pc:sldMk cId="863848210" sldId="311"/>
            <ac:spMk id="5" creationId="{F34F011C-10C3-1FC0-7D7A-74755B8C8CCF}"/>
          </ac:spMkLst>
        </pc:spChg>
        <pc:spChg chg="add del mod">
          <ac:chgData name="Coufal Petr" userId="76484aeb-9507-44c9-a583-612a370dac90" providerId="ADAL" clId="{1C84DA2F-FBD3-445C-9AEA-82273DD49892}" dt="2023-04-07T16:36:55.828" v="587" actId="478"/>
          <ac:spMkLst>
            <pc:docMk/>
            <pc:sldMk cId="863848210" sldId="311"/>
            <ac:spMk id="9" creationId="{3CD0F7E1-1940-C10E-B5FB-33D66DA08DF8}"/>
          </ac:spMkLst>
        </pc:spChg>
        <pc:spChg chg="add mod">
          <ac:chgData name="Coufal Petr" userId="76484aeb-9507-44c9-a583-612a370dac90" providerId="ADAL" clId="{1C84DA2F-FBD3-445C-9AEA-82273DD49892}" dt="2023-04-07T16:51:16.844" v="751" actId="207"/>
          <ac:spMkLst>
            <pc:docMk/>
            <pc:sldMk cId="863848210" sldId="311"/>
            <ac:spMk id="12" creationId="{BEB04618-9AED-2C9C-FDA8-5F5056A32558}"/>
          </ac:spMkLst>
        </pc:spChg>
        <pc:spChg chg="add mod">
          <ac:chgData name="Coufal Petr" userId="76484aeb-9507-44c9-a583-612a370dac90" providerId="ADAL" clId="{1C84DA2F-FBD3-445C-9AEA-82273DD49892}" dt="2023-04-07T16:51:16.844" v="751" actId="207"/>
          <ac:spMkLst>
            <pc:docMk/>
            <pc:sldMk cId="863848210" sldId="311"/>
            <ac:spMk id="13" creationId="{E5BDFD5F-992A-F740-3AC0-613DF82E2C04}"/>
          </ac:spMkLst>
        </pc:spChg>
        <pc:spChg chg="add mod">
          <ac:chgData name="Coufal Petr" userId="76484aeb-9507-44c9-a583-612a370dac90" providerId="ADAL" clId="{1C84DA2F-FBD3-445C-9AEA-82273DD49892}" dt="2023-04-07T16:51:16.844" v="751" actId="207"/>
          <ac:spMkLst>
            <pc:docMk/>
            <pc:sldMk cId="863848210" sldId="311"/>
            <ac:spMk id="14" creationId="{42F98043-532E-85E9-C547-F44CBA442591}"/>
          </ac:spMkLst>
        </pc:spChg>
        <pc:spChg chg="add mod">
          <ac:chgData name="Coufal Petr" userId="76484aeb-9507-44c9-a583-612a370dac90" providerId="ADAL" clId="{1C84DA2F-FBD3-445C-9AEA-82273DD49892}" dt="2023-04-07T16:51:16.844" v="751" actId="207"/>
          <ac:spMkLst>
            <pc:docMk/>
            <pc:sldMk cId="863848210" sldId="311"/>
            <ac:spMk id="15" creationId="{264806D6-596A-4480-C76C-2F42E32ECB7F}"/>
          </ac:spMkLst>
        </pc:spChg>
        <pc:spChg chg="add">
          <ac:chgData name="Coufal Petr" userId="76484aeb-9507-44c9-a583-612a370dac90" providerId="ADAL" clId="{1C84DA2F-FBD3-445C-9AEA-82273DD49892}" dt="2023-04-07T16:39:54.482" v="596" actId="26606"/>
          <ac:spMkLst>
            <pc:docMk/>
            <pc:sldMk cId="863848210" sldId="311"/>
            <ac:spMk id="4111" creationId="{615E9F7A-B64C-4192-8930-A05D1E23F324}"/>
          </ac:spMkLst>
        </pc:spChg>
        <pc:spChg chg="add">
          <ac:chgData name="Coufal Petr" userId="76484aeb-9507-44c9-a583-612a370dac90" providerId="ADAL" clId="{1C84DA2F-FBD3-445C-9AEA-82273DD49892}" dt="2023-04-07T16:39:54.482" v="596" actId="26606"/>
          <ac:spMkLst>
            <pc:docMk/>
            <pc:sldMk cId="863848210" sldId="311"/>
            <ac:spMk id="4113" creationId="{793EB161-5CFE-4D7E-B34B-06C90F9B16B6}"/>
          </ac:spMkLst>
        </pc:spChg>
        <pc:spChg chg="add">
          <ac:chgData name="Coufal Petr" userId="76484aeb-9507-44c9-a583-612a370dac90" providerId="ADAL" clId="{1C84DA2F-FBD3-445C-9AEA-82273DD49892}" dt="2023-04-07T16:39:54.482" v="596" actId="26606"/>
          <ac:spMkLst>
            <pc:docMk/>
            <pc:sldMk cId="863848210" sldId="311"/>
            <ac:spMk id="4115" creationId="{618147C2-BF02-44AA-81D8-FD7776FAB3C6}"/>
          </ac:spMkLst>
        </pc:spChg>
        <pc:picChg chg="add del mod">
          <ac:chgData name="Coufal Petr" userId="76484aeb-9507-44c9-a583-612a370dac90" providerId="ADAL" clId="{1C84DA2F-FBD3-445C-9AEA-82273DD49892}" dt="2023-04-07T16:39:30.321" v="595" actId="21"/>
          <ac:picMkLst>
            <pc:docMk/>
            <pc:sldMk cId="863848210" sldId="311"/>
            <ac:picMk id="7" creationId="{6824F0FA-4660-D140-860D-9670BD383187}"/>
          </ac:picMkLst>
        </pc:picChg>
        <pc:picChg chg="add del mod">
          <ac:chgData name="Coufal Petr" userId="76484aeb-9507-44c9-a583-612a370dac90" providerId="ADAL" clId="{1C84DA2F-FBD3-445C-9AEA-82273DD49892}" dt="2023-04-07T16:36:51.605" v="586" actId="478"/>
          <ac:picMkLst>
            <pc:docMk/>
            <pc:sldMk cId="863848210" sldId="311"/>
            <ac:picMk id="8" creationId="{A2EB40C5-AB40-11AD-6117-FC412F6D35BF}"/>
          </ac:picMkLst>
        </pc:picChg>
        <pc:picChg chg="add mod">
          <ac:chgData name="Coufal Petr" userId="76484aeb-9507-44c9-a583-612a370dac90" providerId="ADAL" clId="{1C84DA2F-FBD3-445C-9AEA-82273DD49892}" dt="2023-04-10T19:22:38.429" v="4919" actId="1076"/>
          <ac:picMkLst>
            <pc:docMk/>
            <pc:sldMk cId="863848210" sldId="311"/>
            <ac:picMk id="10" creationId="{A24CC799-86CE-23EE-8FF7-03F74EC7C6CB}"/>
          </ac:picMkLst>
        </pc:picChg>
        <pc:picChg chg="add mod ord">
          <ac:chgData name="Coufal Petr" userId="76484aeb-9507-44c9-a583-612a370dac90" providerId="ADAL" clId="{1C84DA2F-FBD3-445C-9AEA-82273DD49892}" dt="2023-04-07T16:39:54.482" v="596" actId="26606"/>
          <ac:picMkLst>
            <pc:docMk/>
            <pc:sldMk cId="863848210" sldId="311"/>
            <ac:picMk id="4100" creationId="{52F50E8B-6013-DA5D-E5A7-D3603C978A99}"/>
          </ac:picMkLst>
        </pc:picChg>
        <pc:picChg chg="add mod ord">
          <ac:chgData name="Coufal Petr" userId="76484aeb-9507-44c9-a583-612a370dac90" providerId="ADAL" clId="{1C84DA2F-FBD3-445C-9AEA-82273DD49892}" dt="2023-04-07T16:43:13.387" v="646" actId="1076"/>
          <ac:picMkLst>
            <pc:docMk/>
            <pc:sldMk cId="863848210" sldId="311"/>
            <ac:picMk id="4102" creationId="{FC760F3D-3BD1-6037-9AA8-FF9C6B995ECD}"/>
          </ac:picMkLst>
        </pc:picChg>
        <pc:picChg chg="add mod ord">
          <ac:chgData name="Coufal Petr" userId="76484aeb-9507-44c9-a583-612a370dac90" providerId="ADAL" clId="{1C84DA2F-FBD3-445C-9AEA-82273DD49892}" dt="2023-04-07T16:42:58.500" v="644" actId="1076"/>
          <ac:picMkLst>
            <pc:docMk/>
            <pc:sldMk cId="863848210" sldId="311"/>
            <ac:picMk id="4104" creationId="{D3956709-5FFB-6E4A-2A2D-1C04DB0AC72A}"/>
          </ac:picMkLst>
        </pc:picChg>
        <pc:picChg chg="add mod">
          <ac:chgData name="Coufal Petr" userId="76484aeb-9507-44c9-a583-612a370dac90" providerId="ADAL" clId="{1C84DA2F-FBD3-445C-9AEA-82273DD49892}" dt="2023-04-07T16:39:54.482" v="596" actId="26606"/>
          <ac:picMkLst>
            <pc:docMk/>
            <pc:sldMk cId="863848210" sldId="311"/>
            <ac:picMk id="4106" creationId="{CF75E678-8FF2-043C-7AF1-9F9BB04CA7ED}"/>
          </ac:picMkLst>
        </pc:picChg>
      </pc:sldChg>
      <pc:sldChg chg="new del">
        <pc:chgData name="Coufal Petr" userId="76484aeb-9507-44c9-a583-612a370dac90" providerId="ADAL" clId="{1C84DA2F-FBD3-445C-9AEA-82273DD49892}" dt="2023-04-07T16:47:07.521" v="678" actId="2696"/>
        <pc:sldMkLst>
          <pc:docMk/>
          <pc:sldMk cId="3200593494" sldId="312"/>
        </pc:sldMkLst>
      </pc:sldChg>
      <pc:sldChg chg="addSp modSp new mod setBg">
        <pc:chgData name="Coufal Petr" userId="76484aeb-9507-44c9-a583-612a370dac90" providerId="ADAL" clId="{1C84DA2F-FBD3-445C-9AEA-82273DD49892}" dt="2023-04-09T18:01:29.260" v="1496" actId="1076"/>
        <pc:sldMkLst>
          <pc:docMk/>
          <pc:sldMk cId="2766781528" sldId="313"/>
        </pc:sldMkLst>
        <pc:spChg chg="mod">
          <ac:chgData name="Coufal Petr" userId="76484aeb-9507-44c9-a583-612a370dac90" providerId="ADAL" clId="{1C84DA2F-FBD3-445C-9AEA-82273DD49892}" dt="2023-04-09T18:01:29.260" v="1496" actId="1076"/>
          <ac:spMkLst>
            <pc:docMk/>
            <pc:sldMk cId="2766781528" sldId="313"/>
            <ac:spMk id="2" creationId="{16E5DC98-987D-0F02-3D39-F93CE0365926}"/>
          </ac:spMkLst>
        </pc:spChg>
        <pc:spChg chg="mod">
          <ac:chgData name="Coufal Petr" userId="76484aeb-9507-44c9-a583-612a370dac90" providerId="ADAL" clId="{1C84DA2F-FBD3-445C-9AEA-82273DD49892}" dt="2023-04-09T13:26:02.832" v="1398" actId="20577"/>
          <ac:spMkLst>
            <pc:docMk/>
            <pc:sldMk cId="2766781528" sldId="313"/>
            <ac:spMk id="3" creationId="{DEE46488-A1CC-7826-3D41-78A2260ED0C0}"/>
          </ac:spMkLst>
        </pc:spChg>
        <pc:spChg chg="add">
          <ac:chgData name="Coufal Petr" userId="76484aeb-9507-44c9-a583-612a370dac90" providerId="ADAL" clId="{1C84DA2F-FBD3-445C-9AEA-82273DD49892}" dt="2023-04-07T16:47:34.437" v="687" actId="26606"/>
          <ac:spMkLst>
            <pc:docMk/>
            <pc:sldMk cId="2766781528" sldId="313"/>
            <ac:spMk id="9" creationId="{ECC07320-C2CA-4E29-8481-9D9E143C7788}"/>
          </ac:spMkLst>
        </pc:spChg>
        <pc:spChg chg="add">
          <ac:chgData name="Coufal Petr" userId="76484aeb-9507-44c9-a583-612a370dac90" providerId="ADAL" clId="{1C84DA2F-FBD3-445C-9AEA-82273DD49892}" dt="2023-04-07T16:47:34.437" v="687" actId="26606"/>
          <ac:spMkLst>
            <pc:docMk/>
            <pc:sldMk cId="2766781528" sldId="313"/>
            <ac:spMk id="11" creationId="{178FB36B-5BFE-42CA-BC60-1115E0D95EEC}"/>
          </ac:spMkLst>
        </pc:spChg>
        <pc:picChg chg="add">
          <ac:chgData name="Coufal Petr" userId="76484aeb-9507-44c9-a583-612a370dac90" providerId="ADAL" clId="{1C84DA2F-FBD3-445C-9AEA-82273DD49892}" dt="2023-04-07T16:47:34.437" v="687" actId="26606"/>
          <ac:picMkLst>
            <pc:docMk/>
            <pc:sldMk cId="2766781528" sldId="313"/>
            <ac:picMk id="5" creationId="{FBD42750-DB8A-AB26-A7E5-AA1E7A9E9D4B}"/>
          </ac:picMkLst>
        </pc:picChg>
      </pc:sldChg>
      <pc:sldChg chg="addSp delSp modSp new mod setBg">
        <pc:chgData name="Coufal Petr" userId="76484aeb-9507-44c9-a583-612a370dac90" providerId="ADAL" clId="{1C84DA2F-FBD3-445C-9AEA-82273DD49892}" dt="2023-04-10T19:22:58.935" v="4922" actId="1076"/>
        <pc:sldMkLst>
          <pc:docMk/>
          <pc:sldMk cId="2680762381" sldId="314"/>
        </pc:sldMkLst>
        <pc:spChg chg="mod">
          <ac:chgData name="Coufal Petr" userId="76484aeb-9507-44c9-a583-612a370dac90" providerId="ADAL" clId="{1C84DA2F-FBD3-445C-9AEA-82273DD49892}" dt="2023-04-10T19:22:58.935" v="4922" actId="1076"/>
          <ac:spMkLst>
            <pc:docMk/>
            <pc:sldMk cId="2680762381" sldId="314"/>
            <ac:spMk id="2" creationId="{E1FC2896-D53E-74BE-8B0D-D93711884E06}"/>
          </ac:spMkLst>
        </pc:spChg>
        <pc:spChg chg="mod ord">
          <ac:chgData name="Coufal Petr" userId="76484aeb-9507-44c9-a583-612a370dac90" providerId="ADAL" clId="{1C84DA2F-FBD3-445C-9AEA-82273DD49892}" dt="2023-04-10T19:22:49.830" v="4920" actId="1076"/>
          <ac:spMkLst>
            <pc:docMk/>
            <pc:sldMk cId="2680762381" sldId="314"/>
            <ac:spMk id="3" creationId="{2EF6A978-4666-E07B-8E4C-4D30A072C4FC}"/>
          </ac:spMkLst>
        </pc:spChg>
        <pc:spChg chg="del">
          <ac:chgData name="Coufal Petr" userId="76484aeb-9507-44c9-a583-612a370dac90" providerId="ADAL" clId="{1C84DA2F-FBD3-445C-9AEA-82273DD49892}" dt="2023-04-08T19:40:50.344" v="810" actId="478"/>
          <ac:spMkLst>
            <pc:docMk/>
            <pc:sldMk cId="2680762381" sldId="314"/>
            <ac:spMk id="4" creationId="{7E40EEF9-3AFA-7251-60F1-D8C4FE1CAA88}"/>
          </ac:spMkLst>
        </pc:spChg>
        <pc:spChg chg="add">
          <ac:chgData name="Coufal Petr" userId="76484aeb-9507-44c9-a583-612a370dac90" providerId="ADAL" clId="{1C84DA2F-FBD3-445C-9AEA-82273DD49892}" dt="2023-04-08T19:45:11.701" v="1046" actId="26606"/>
          <ac:spMkLst>
            <pc:docMk/>
            <pc:sldMk cId="2680762381" sldId="314"/>
            <ac:spMk id="6151" creationId="{2EB492CD-616E-47F8-933B-5E2D952A0593}"/>
          </ac:spMkLst>
        </pc:spChg>
        <pc:spChg chg="add">
          <ac:chgData name="Coufal Petr" userId="76484aeb-9507-44c9-a583-612a370dac90" providerId="ADAL" clId="{1C84DA2F-FBD3-445C-9AEA-82273DD49892}" dt="2023-04-08T19:45:11.701" v="1046" actId="26606"/>
          <ac:spMkLst>
            <pc:docMk/>
            <pc:sldMk cId="2680762381" sldId="314"/>
            <ac:spMk id="6153" creationId="{59383CF9-23B5-4335-9B21-1791C4CF1C75}"/>
          </ac:spMkLst>
        </pc:spChg>
        <pc:spChg chg="add">
          <ac:chgData name="Coufal Petr" userId="76484aeb-9507-44c9-a583-612a370dac90" providerId="ADAL" clId="{1C84DA2F-FBD3-445C-9AEA-82273DD49892}" dt="2023-04-08T19:45:11.701" v="1046" actId="26606"/>
          <ac:spMkLst>
            <pc:docMk/>
            <pc:sldMk cId="2680762381" sldId="314"/>
            <ac:spMk id="6155" creationId="{0007FE00-9498-4706-B255-6437B0252C02}"/>
          </ac:spMkLst>
        </pc:spChg>
        <pc:picChg chg="add mod">
          <ac:chgData name="Coufal Petr" userId="76484aeb-9507-44c9-a583-612a370dac90" providerId="ADAL" clId="{1C84DA2F-FBD3-445C-9AEA-82273DD49892}" dt="2023-04-08T19:50:19.926" v="1171" actId="1076"/>
          <ac:picMkLst>
            <pc:docMk/>
            <pc:sldMk cId="2680762381" sldId="314"/>
            <ac:picMk id="5" creationId="{6086FAFC-A3EC-05A7-7FCD-98B1D9BDD75E}"/>
          </ac:picMkLst>
        </pc:picChg>
        <pc:picChg chg="add mod">
          <ac:chgData name="Coufal Petr" userId="76484aeb-9507-44c9-a583-612a370dac90" providerId="ADAL" clId="{1C84DA2F-FBD3-445C-9AEA-82273DD49892}" dt="2023-04-08T19:45:35.694" v="1055" actId="14100"/>
          <ac:picMkLst>
            <pc:docMk/>
            <pc:sldMk cId="2680762381" sldId="314"/>
            <ac:picMk id="6146" creationId="{14F0779F-547B-BF09-0470-E37814BC1248}"/>
          </ac:picMkLst>
        </pc:picChg>
        <pc:picChg chg="add del mod">
          <ac:chgData name="Coufal Petr" userId="76484aeb-9507-44c9-a583-612a370dac90" providerId="ADAL" clId="{1C84DA2F-FBD3-445C-9AEA-82273DD49892}" dt="2023-04-08T19:45:02.138" v="1045" actId="21"/>
          <ac:picMkLst>
            <pc:docMk/>
            <pc:sldMk cId="2680762381" sldId="314"/>
            <ac:picMk id="6148" creationId="{1808C631-69A1-9199-DABD-472A9AA66730}"/>
          </ac:picMkLst>
        </pc:picChg>
      </pc:sldChg>
      <pc:sldChg chg="addSp delSp modSp new mod setBg">
        <pc:chgData name="Coufal Petr" userId="76484aeb-9507-44c9-a583-612a370dac90" providerId="ADAL" clId="{1C84DA2F-FBD3-445C-9AEA-82273DD49892}" dt="2023-04-08T20:37:06.305" v="1354" actId="20577"/>
        <pc:sldMkLst>
          <pc:docMk/>
          <pc:sldMk cId="3921663642" sldId="315"/>
        </pc:sldMkLst>
        <pc:spChg chg="add del mod ord">
          <ac:chgData name="Coufal Petr" userId="76484aeb-9507-44c9-a583-612a370dac90" providerId="ADAL" clId="{1C84DA2F-FBD3-445C-9AEA-82273DD49892}" dt="2023-04-08T20:31:12.421" v="1290" actId="478"/>
          <ac:spMkLst>
            <pc:docMk/>
            <pc:sldMk cId="3921663642" sldId="315"/>
            <ac:spMk id="2" creationId="{B5F2544A-FE58-1706-B8A5-185411D0838E}"/>
          </ac:spMkLst>
        </pc:spChg>
        <pc:spChg chg="del mod ord">
          <ac:chgData name="Coufal Petr" userId="76484aeb-9507-44c9-a583-612a370dac90" providerId="ADAL" clId="{1C84DA2F-FBD3-445C-9AEA-82273DD49892}" dt="2023-04-08T20:27:11.201" v="1245" actId="478"/>
          <ac:spMkLst>
            <pc:docMk/>
            <pc:sldMk cId="3921663642" sldId="315"/>
            <ac:spMk id="3" creationId="{B3068F78-7FD9-5924-B5A8-53642095CB9F}"/>
          </ac:spMkLst>
        </pc:spChg>
        <pc:spChg chg="del">
          <ac:chgData name="Coufal Petr" userId="76484aeb-9507-44c9-a583-612a370dac90" providerId="ADAL" clId="{1C84DA2F-FBD3-445C-9AEA-82273DD49892}" dt="2023-04-08T20:21:03.924" v="1201" actId="478"/>
          <ac:spMkLst>
            <pc:docMk/>
            <pc:sldMk cId="3921663642" sldId="315"/>
            <ac:spMk id="4" creationId="{D13E5A8A-489D-C4A6-CDEC-982E4D299D6F}"/>
          </ac:spMkLst>
        </pc:spChg>
        <pc:spChg chg="add del mod">
          <ac:chgData name="Coufal Petr" userId="76484aeb-9507-44c9-a583-612a370dac90" providerId="ADAL" clId="{1C84DA2F-FBD3-445C-9AEA-82273DD49892}" dt="2023-04-08T20:31:12.421" v="1290" actId="478"/>
          <ac:spMkLst>
            <pc:docMk/>
            <pc:sldMk cId="3921663642" sldId="315"/>
            <ac:spMk id="5" creationId="{9B72C2F8-1890-6483-BFA0-E6A2DFE5EDD3}"/>
          </ac:spMkLst>
        </pc:spChg>
        <pc:spChg chg="add del mod">
          <ac:chgData name="Coufal Petr" userId="76484aeb-9507-44c9-a583-612a370dac90" providerId="ADAL" clId="{1C84DA2F-FBD3-445C-9AEA-82273DD49892}" dt="2023-04-08T20:30:55.307" v="1286" actId="478"/>
          <ac:spMkLst>
            <pc:docMk/>
            <pc:sldMk cId="3921663642" sldId="315"/>
            <ac:spMk id="7" creationId="{AD6E5210-3715-AD41-05E5-72E1398FB406}"/>
          </ac:spMkLst>
        </pc:spChg>
        <pc:spChg chg="add del mod">
          <ac:chgData name="Coufal Petr" userId="76484aeb-9507-44c9-a583-612a370dac90" providerId="ADAL" clId="{1C84DA2F-FBD3-445C-9AEA-82273DD49892}" dt="2023-04-08T20:31:14.187" v="1291" actId="478"/>
          <ac:spMkLst>
            <pc:docMk/>
            <pc:sldMk cId="3921663642" sldId="315"/>
            <ac:spMk id="9" creationId="{CACC7DDC-D60E-3D3B-A17E-1ADE79DAAFBE}"/>
          </ac:spMkLst>
        </pc:spChg>
        <pc:spChg chg="add mod">
          <ac:chgData name="Coufal Petr" userId="76484aeb-9507-44c9-a583-612a370dac90" providerId="ADAL" clId="{1C84DA2F-FBD3-445C-9AEA-82273DD49892}" dt="2023-04-08T20:31:15.441" v="1292"/>
          <ac:spMkLst>
            <pc:docMk/>
            <pc:sldMk cId="3921663642" sldId="315"/>
            <ac:spMk id="10" creationId="{5485D95B-A91B-A16C-88B1-A23F620CE390}"/>
          </ac:spMkLst>
        </pc:spChg>
        <pc:spChg chg="add mod">
          <ac:chgData name="Coufal Petr" userId="76484aeb-9507-44c9-a583-612a370dac90" providerId="ADAL" clId="{1C84DA2F-FBD3-445C-9AEA-82273DD49892}" dt="2023-04-08T20:37:06.305" v="1354" actId="20577"/>
          <ac:spMkLst>
            <pc:docMk/>
            <pc:sldMk cId="3921663642" sldId="315"/>
            <ac:spMk id="11" creationId="{DD778D9B-A63A-924E-E670-D4AF62DB6EB2}"/>
          </ac:spMkLst>
        </pc:spChg>
        <pc:spChg chg="add mod">
          <ac:chgData name="Coufal Petr" userId="76484aeb-9507-44c9-a583-612a370dac90" providerId="ADAL" clId="{1C84DA2F-FBD3-445C-9AEA-82273DD49892}" dt="2023-04-08T20:33:56.494" v="1317" actId="1076"/>
          <ac:spMkLst>
            <pc:docMk/>
            <pc:sldMk cId="3921663642" sldId="315"/>
            <ac:spMk id="13" creationId="{811C2938-9033-D146-7F91-BD746E9F270B}"/>
          </ac:spMkLst>
        </pc:spChg>
        <pc:spChg chg="add mod">
          <ac:chgData name="Coufal Petr" userId="76484aeb-9507-44c9-a583-612a370dac90" providerId="ADAL" clId="{1C84DA2F-FBD3-445C-9AEA-82273DD49892}" dt="2023-04-08T20:34:06.868" v="1326" actId="20577"/>
          <ac:spMkLst>
            <pc:docMk/>
            <pc:sldMk cId="3921663642" sldId="315"/>
            <ac:spMk id="14" creationId="{B5A2CA4B-263D-D4DC-385B-20C6D5F93894}"/>
          </ac:spMkLst>
        </pc:spChg>
        <pc:spChg chg="add mod">
          <ac:chgData name="Coufal Petr" userId="76484aeb-9507-44c9-a583-612a370dac90" providerId="ADAL" clId="{1C84DA2F-FBD3-445C-9AEA-82273DD49892}" dt="2023-04-08T20:35:32.338" v="1352" actId="1076"/>
          <ac:spMkLst>
            <pc:docMk/>
            <pc:sldMk cId="3921663642" sldId="315"/>
            <ac:spMk id="18" creationId="{DE95492E-F4F2-627F-4420-8FF19789D1A1}"/>
          </ac:spMkLst>
        </pc:spChg>
        <pc:spChg chg="add del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81" creationId="{A3C210E6-A35A-4F68-8D60-801A019C75B8}"/>
          </ac:spMkLst>
        </pc:spChg>
        <pc:spChg chg="add del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83" creationId="{AC0D06B0-F19C-459E-B221-A34B506FB5E3}"/>
          </ac:spMkLst>
        </pc:spChg>
        <pc:spChg chg="add del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85" creationId="{345B26DA-1C6B-4C66-81C9-9C1877FC2DB1}"/>
          </ac:spMkLst>
        </pc:spChg>
        <pc:spChg chg="add del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87" creationId="{98DE6C44-43F8-4DE4-AB81-66853FFEA09A}"/>
          </ac:spMkLst>
        </pc:spChg>
        <pc:spChg chg="add del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89" creationId="{2409529B-9B56-4F10-BE4D-F934DB89E57E}"/>
          </ac:spMkLst>
        </pc:spChg>
        <pc:spChg chg="add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91" creationId="{A3C210E6-A35A-4F68-8D60-801A019C75B8}"/>
          </ac:spMkLst>
        </pc:spChg>
        <pc:spChg chg="add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92" creationId="{AC0D06B0-F19C-459E-B221-A34B506FB5E3}"/>
          </ac:spMkLst>
        </pc:spChg>
        <pc:spChg chg="add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93" creationId="{345B26DA-1C6B-4C66-81C9-9C1877FC2DB1}"/>
          </ac:spMkLst>
        </pc:spChg>
        <pc:spChg chg="add del">
          <ac:chgData name="Coufal Petr" userId="76484aeb-9507-44c9-a583-612a370dac90" providerId="ADAL" clId="{1C84DA2F-FBD3-445C-9AEA-82273DD49892}" dt="2023-04-08T20:30:56.959" v="1287" actId="26606"/>
          <ac:spMkLst>
            <pc:docMk/>
            <pc:sldMk cId="3921663642" sldId="315"/>
            <ac:spMk id="7194" creationId="{A3C210E6-A35A-4F68-8D60-801A019C75B8}"/>
          </ac:spMkLst>
        </pc:spChg>
        <pc:spChg chg="add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95" creationId="{98DE6C44-43F8-4DE4-AB81-66853FFEA09A}"/>
          </ac:spMkLst>
        </pc:spChg>
        <pc:spChg chg="add del">
          <ac:chgData name="Coufal Petr" userId="76484aeb-9507-44c9-a583-612a370dac90" providerId="ADAL" clId="{1C84DA2F-FBD3-445C-9AEA-82273DD49892}" dt="2023-04-08T20:30:56.959" v="1287" actId="26606"/>
          <ac:spMkLst>
            <pc:docMk/>
            <pc:sldMk cId="3921663642" sldId="315"/>
            <ac:spMk id="7196" creationId="{AC0D06B0-F19C-459E-B221-A34B506FB5E3}"/>
          </ac:spMkLst>
        </pc:spChg>
        <pc:spChg chg="add">
          <ac:chgData name="Coufal Petr" userId="76484aeb-9507-44c9-a583-612a370dac90" providerId="ADAL" clId="{1C84DA2F-FBD3-445C-9AEA-82273DD49892}" dt="2023-04-08T20:31:09.480" v="1289" actId="26606"/>
          <ac:spMkLst>
            <pc:docMk/>
            <pc:sldMk cId="3921663642" sldId="315"/>
            <ac:spMk id="7197" creationId="{2409529B-9B56-4F10-BE4D-F934DB89E57E}"/>
          </ac:spMkLst>
        </pc:spChg>
        <pc:spChg chg="add del">
          <ac:chgData name="Coufal Petr" userId="76484aeb-9507-44c9-a583-612a370dac90" providerId="ADAL" clId="{1C84DA2F-FBD3-445C-9AEA-82273DD49892}" dt="2023-04-08T20:30:56.959" v="1287" actId="26606"/>
          <ac:spMkLst>
            <pc:docMk/>
            <pc:sldMk cId="3921663642" sldId="315"/>
            <ac:spMk id="7198" creationId="{345B26DA-1C6B-4C66-81C9-9C1877FC2DB1}"/>
          </ac:spMkLst>
        </pc:spChg>
        <pc:spChg chg="add del">
          <ac:chgData name="Coufal Petr" userId="76484aeb-9507-44c9-a583-612a370dac90" providerId="ADAL" clId="{1C84DA2F-FBD3-445C-9AEA-82273DD49892}" dt="2023-04-08T20:30:56.959" v="1287" actId="26606"/>
          <ac:spMkLst>
            <pc:docMk/>
            <pc:sldMk cId="3921663642" sldId="315"/>
            <ac:spMk id="7200" creationId="{98DE6C44-43F8-4DE4-AB81-66853FFEA09A}"/>
          </ac:spMkLst>
        </pc:spChg>
        <pc:spChg chg="add del">
          <ac:chgData name="Coufal Petr" userId="76484aeb-9507-44c9-a583-612a370dac90" providerId="ADAL" clId="{1C84DA2F-FBD3-445C-9AEA-82273DD49892}" dt="2023-04-08T20:30:56.959" v="1287" actId="26606"/>
          <ac:spMkLst>
            <pc:docMk/>
            <pc:sldMk cId="3921663642" sldId="315"/>
            <ac:spMk id="7202" creationId="{2409529B-9B56-4F10-BE4D-F934DB89E57E}"/>
          </ac:spMkLst>
        </pc:spChg>
        <pc:picChg chg="add mod ord">
          <ac:chgData name="Coufal Petr" userId="76484aeb-9507-44c9-a583-612a370dac90" providerId="ADAL" clId="{1C84DA2F-FBD3-445C-9AEA-82273DD49892}" dt="2023-04-08T20:31:09.480" v="1289" actId="26606"/>
          <ac:picMkLst>
            <pc:docMk/>
            <pc:sldMk cId="3921663642" sldId="315"/>
            <ac:picMk id="7170" creationId="{72BC5BEA-4200-7A46-917C-04378B25D248}"/>
          </ac:picMkLst>
        </pc:picChg>
        <pc:picChg chg="add mod">
          <ac:chgData name="Coufal Petr" userId="76484aeb-9507-44c9-a583-612a370dac90" providerId="ADAL" clId="{1C84DA2F-FBD3-445C-9AEA-82273DD49892}" dt="2023-04-08T20:26:31.527" v="1233" actId="26606"/>
          <ac:picMkLst>
            <pc:docMk/>
            <pc:sldMk cId="3921663642" sldId="315"/>
            <ac:picMk id="7172" creationId="{191F316D-2C51-DDDC-B619-9B0463324164}"/>
          </ac:picMkLst>
        </pc:picChg>
        <pc:picChg chg="add mod">
          <ac:chgData name="Coufal Petr" userId="76484aeb-9507-44c9-a583-612a370dac90" providerId="ADAL" clId="{1C84DA2F-FBD3-445C-9AEA-82273DD49892}" dt="2023-04-08T20:31:09.480" v="1289" actId="26606"/>
          <ac:picMkLst>
            <pc:docMk/>
            <pc:sldMk cId="3921663642" sldId="315"/>
            <ac:picMk id="7174" creationId="{B4C6354E-891E-6A3B-E7CD-8E0AA47E798E}"/>
          </ac:picMkLst>
        </pc:picChg>
        <pc:picChg chg="add del mod">
          <ac:chgData name="Coufal Petr" userId="76484aeb-9507-44c9-a583-612a370dac90" providerId="ADAL" clId="{1C84DA2F-FBD3-445C-9AEA-82273DD49892}" dt="2023-04-08T20:30:22.242" v="1278" actId="478"/>
          <ac:picMkLst>
            <pc:docMk/>
            <pc:sldMk cId="3921663642" sldId="315"/>
            <ac:picMk id="7176" creationId="{B88602B2-D168-9903-1AAD-72171F86E1F9}"/>
          </ac:picMkLst>
        </pc:picChg>
        <pc:picChg chg="add mod ord">
          <ac:chgData name="Coufal Petr" userId="76484aeb-9507-44c9-a583-612a370dac90" providerId="ADAL" clId="{1C84DA2F-FBD3-445C-9AEA-82273DD49892}" dt="2023-04-08T20:31:45.790" v="1298" actId="166"/>
          <ac:picMkLst>
            <pc:docMk/>
            <pc:sldMk cId="3921663642" sldId="315"/>
            <ac:picMk id="7178" creationId="{EED5C914-D977-9620-57B5-447FB21C73DF}"/>
          </ac:picMkLst>
        </pc:picChg>
        <pc:picChg chg="add del">
          <ac:chgData name="Coufal Petr" userId="76484aeb-9507-44c9-a583-612a370dac90" providerId="ADAL" clId="{1C84DA2F-FBD3-445C-9AEA-82273DD49892}" dt="2023-04-08T20:30:54.421" v="1284"/>
          <ac:picMkLst>
            <pc:docMk/>
            <pc:sldMk cId="3921663642" sldId="315"/>
            <ac:picMk id="7180" creationId="{92D4451A-0721-8DCB-28EA-133C0D856DEF}"/>
          </ac:picMkLst>
        </pc:picChg>
        <pc:cxnChg chg="add mod">
          <ac:chgData name="Coufal Petr" userId="76484aeb-9507-44c9-a583-612a370dac90" providerId="ADAL" clId="{1C84DA2F-FBD3-445C-9AEA-82273DD49892}" dt="2023-04-08T20:35:02.276" v="1330" actId="14100"/>
          <ac:cxnSpMkLst>
            <pc:docMk/>
            <pc:sldMk cId="3921663642" sldId="315"/>
            <ac:cxnSpMk id="16" creationId="{CE4DFC22-22D4-0F25-2003-AB6AD6CAC97E}"/>
          </ac:cxnSpMkLst>
        </pc:cxnChg>
      </pc:sldChg>
      <pc:sldChg chg="addSp delSp modSp new mod">
        <pc:chgData name="Coufal Petr" userId="76484aeb-9507-44c9-a583-612a370dac90" providerId="ADAL" clId="{1C84DA2F-FBD3-445C-9AEA-82273DD49892}" dt="2023-04-09T19:22:48.739" v="2464" actId="20577"/>
        <pc:sldMkLst>
          <pc:docMk/>
          <pc:sldMk cId="4209029494" sldId="316"/>
        </pc:sldMkLst>
        <pc:spChg chg="mod">
          <ac:chgData name="Coufal Petr" userId="76484aeb-9507-44c9-a583-612a370dac90" providerId="ADAL" clId="{1C84DA2F-FBD3-445C-9AEA-82273DD49892}" dt="2023-04-09T18:33:54.016" v="1907" actId="14100"/>
          <ac:spMkLst>
            <pc:docMk/>
            <pc:sldMk cId="4209029494" sldId="316"/>
            <ac:spMk id="2" creationId="{6E685A3D-06A0-D4B0-E3F1-647A9C1BF1C7}"/>
          </ac:spMkLst>
        </pc:spChg>
        <pc:spChg chg="mod ord">
          <ac:chgData name="Coufal Petr" userId="76484aeb-9507-44c9-a583-612a370dac90" providerId="ADAL" clId="{1C84DA2F-FBD3-445C-9AEA-82273DD49892}" dt="2023-04-09T18:33:39.956" v="1903" actId="255"/>
          <ac:spMkLst>
            <pc:docMk/>
            <pc:sldMk cId="4209029494" sldId="316"/>
            <ac:spMk id="3" creationId="{03E1CA80-515A-D80F-1D3E-A8D3FBFE5BF3}"/>
          </ac:spMkLst>
        </pc:spChg>
        <pc:spChg chg="del">
          <ac:chgData name="Coufal Petr" userId="76484aeb-9507-44c9-a583-612a370dac90" providerId="ADAL" clId="{1C84DA2F-FBD3-445C-9AEA-82273DD49892}" dt="2023-04-09T18:15:18.400" v="1687" actId="478"/>
          <ac:spMkLst>
            <pc:docMk/>
            <pc:sldMk cId="4209029494" sldId="316"/>
            <ac:spMk id="4" creationId="{6B223A7E-023A-72CB-8743-0912E7233E9E}"/>
          </ac:spMkLst>
        </pc:spChg>
        <pc:spChg chg="add mod">
          <ac:chgData name="Coufal Petr" userId="76484aeb-9507-44c9-a583-612a370dac90" providerId="ADAL" clId="{1C84DA2F-FBD3-445C-9AEA-82273DD49892}" dt="2023-04-09T19:22:48.739" v="2464" actId="20577"/>
          <ac:spMkLst>
            <pc:docMk/>
            <pc:sldMk cId="4209029494" sldId="316"/>
            <ac:spMk id="6" creationId="{F4BFA9D1-DEDD-6F43-61BF-0687FE318705}"/>
          </ac:spMkLst>
        </pc:spChg>
        <pc:spChg chg="add mod">
          <ac:chgData name="Coufal Petr" userId="76484aeb-9507-44c9-a583-612a370dac90" providerId="ADAL" clId="{1C84DA2F-FBD3-445C-9AEA-82273DD49892}" dt="2023-04-09T19:22:43.338" v="2463" actId="20577"/>
          <ac:spMkLst>
            <pc:docMk/>
            <pc:sldMk cId="4209029494" sldId="316"/>
            <ac:spMk id="7" creationId="{679B2491-2320-D0AA-CA18-553680666B46}"/>
          </ac:spMkLst>
        </pc:spChg>
        <pc:picChg chg="add mod">
          <ac:chgData name="Coufal Petr" userId="76484aeb-9507-44c9-a583-612a370dac90" providerId="ADAL" clId="{1C84DA2F-FBD3-445C-9AEA-82273DD49892}" dt="2023-04-09T18:32:57.675" v="1897" actId="14100"/>
          <ac:picMkLst>
            <pc:docMk/>
            <pc:sldMk cId="4209029494" sldId="316"/>
            <ac:picMk id="9218" creationId="{DC449422-B075-AABA-2547-3E9D10EE9E2A}"/>
          </ac:picMkLst>
        </pc:picChg>
        <pc:picChg chg="add del mod">
          <ac:chgData name="Coufal Petr" userId="76484aeb-9507-44c9-a583-612a370dac90" providerId="ADAL" clId="{1C84DA2F-FBD3-445C-9AEA-82273DD49892}" dt="2023-04-09T18:30:43.385" v="1873" actId="478"/>
          <ac:picMkLst>
            <pc:docMk/>
            <pc:sldMk cId="4209029494" sldId="316"/>
            <ac:picMk id="9220" creationId="{5795EA03-7558-3012-9B7E-26BB9AE10CFB}"/>
          </ac:picMkLst>
        </pc:picChg>
        <pc:picChg chg="add del mod">
          <ac:chgData name="Coufal Petr" userId="76484aeb-9507-44c9-a583-612a370dac90" providerId="ADAL" clId="{1C84DA2F-FBD3-445C-9AEA-82273DD49892}" dt="2023-04-09T18:32:07.140" v="1891" actId="14100"/>
          <ac:picMkLst>
            <pc:docMk/>
            <pc:sldMk cId="4209029494" sldId="316"/>
            <ac:picMk id="9222" creationId="{52056A30-D89E-148E-7135-49479B684F8A}"/>
          </ac:picMkLst>
        </pc:picChg>
      </pc:sldChg>
      <pc:sldChg chg="addSp delSp modSp new mod setBg">
        <pc:chgData name="Coufal Petr" userId="76484aeb-9507-44c9-a583-612a370dac90" providerId="ADAL" clId="{1C84DA2F-FBD3-445C-9AEA-82273DD49892}" dt="2023-04-09T18:51:56.091" v="2069"/>
        <pc:sldMkLst>
          <pc:docMk/>
          <pc:sldMk cId="123011480" sldId="317"/>
        </pc:sldMkLst>
        <pc:spChg chg="mod">
          <ac:chgData name="Coufal Petr" userId="76484aeb-9507-44c9-a583-612a370dac90" providerId="ADAL" clId="{1C84DA2F-FBD3-445C-9AEA-82273DD49892}" dt="2023-04-09T18:50:37.217" v="2047" actId="27636"/>
          <ac:spMkLst>
            <pc:docMk/>
            <pc:sldMk cId="123011480" sldId="317"/>
            <ac:spMk id="2" creationId="{9E3EC909-6C01-4AC0-1458-4FC2FE140341}"/>
          </ac:spMkLst>
        </pc:spChg>
        <pc:spChg chg="mod ord">
          <ac:chgData name="Coufal Petr" userId="76484aeb-9507-44c9-a583-612a370dac90" providerId="ADAL" clId="{1C84DA2F-FBD3-445C-9AEA-82273DD49892}" dt="2023-04-09T18:51:56.091" v="2069"/>
          <ac:spMkLst>
            <pc:docMk/>
            <pc:sldMk cId="123011480" sldId="317"/>
            <ac:spMk id="3" creationId="{B0F29363-5665-CD4B-4845-1A2B0872FF9B}"/>
          </ac:spMkLst>
        </pc:spChg>
        <pc:spChg chg="del">
          <ac:chgData name="Coufal Petr" userId="76484aeb-9507-44c9-a583-612a370dac90" providerId="ADAL" clId="{1C84DA2F-FBD3-445C-9AEA-82273DD49892}" dt="2023-04-09T18:45:30.435" v="1935" actId="478"/>
          <ac:spMkLst>
            <pc:docMk/>
            <pc:sldMk cId="123011480" sldId="317"/>
            <ac:spMk id="4" creationId="{76E87225-6894-86C4-1197-18AE001AC89F}"/>
          </ac:spMkLst>
        </pc:spChg>
        <pc:spChg chg="add">
          <ac:chgData name="Coufal Petr" userId="76484aeb-9507-44c9-a583-612a370dac90" providerId="ADAL" clId="{1C84DA2F-FBD3-445C-9AEA-82273DD49892}" dt="2023-04-09T18:49:17.711" v="2015" actId="26606"/>
          <ac:spMkLst>
            <pc:docMk/>
            <pc:sldMk cId="123011480" sldId="317"/>
            <ac:spMk id="10247" creationId="{F13C74B1-5B17-4795-BED0-7140497B445A}"/>
          </ac:spMkLst>
        </pc:spChg>
        <pc:spChg chg="add">
          <ac:chgData name="Coufal Petr" userId="76484aeb-9507-44c9-a583-612a370dac90" providerId="ADAL" clId="{1C84DA2F-FBD3-445C-9AEA-82273DD49892}" dt="2023-04-09T18:49:17.711" v="2015" actId="26606"/>
          <ac:spMkLst>
            <pc:docMk/>
            <pc:sldMk cId="123011480" sldId="317"/>
            <ac:spMk id="10249" creationId="{D4974D33-8DC5-464E-8C6D-BE58F0669C17}"/>
          </ac:spMkLst>
        </pc:spChg>
        <pc:picChg chg="add mod">
          <ac:chgData name="Coufal Petr" userId="76484aeb-9507-44c9-a583-612a370dac90" providerId="ADAL" clId="{1C84DA2F-FBD3-445C-9AEA-82273DD49892}" dt="2023-04-09T18:49:17.711" v="2015" actId="26606"/>
          <ac:picMkLst>
            <pc:docMk/>
            <pc:sldMk cId="123011480" sldId="317"/>
            <ac:picMk id="10242" creationId="{29549752-A879-E41E-E7AA-FCAF374E82C1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09T19:15:11.876" v="2407" actId="14100"/>
        <pc:sldMkLst>
          <pc:docMk/>
          <pc:sldMk cId="3159665271" sldId="318"/>
        </pc:sldMkLst>
        <pc:spChg chg="mod ord">
          <ac:chgData name="Coufal Petr" userId="76484aeb-9507-44c9-a583-612a370dac90" providerId="ADAL" clId="{1C84DA2F-FBD3-445C-9AEA-82273DD49892}" dt="2023-04-09T19:15:03.124" v="2404" actId="1076"/>
          <ac:spMkLst>
            <pc:docMk/>
            <pc:sldMk cId="3159665271" sldId="318"/>
            <ac:spMk id="2" creationId="{9E3EC909-6C01-4AC0-1458-4FC2FE140341}"/>
          </ac:spMkLst>
        </pc:spChg>
        <pc:spChg chg="mod ord">
          <ac:chgData name="Coufal Petr" userId="76484aeb-9507-44c9-a583-612a370dac90" providerId="ADAL" clId="{1C84DA2F-FBD3-445C-9AEA-82273DD49892}" dt="2023-04-09T19:15:03.124" v="2404" actId="1076"/>
          <ac:spMkLst>
            <pc:docMk/>
            <pc:sldMk cId="3159665271" sldId="318"/>
            <ac:spMk id="3" creationId="{B0F29363-5665-CD4B-4845-1A2B0872FF9B}"/>
          </ac:spMkLst>
        </pc:spChg>
        <pc:spChg chg="add mod">
          <ac:chgData name="Coufal Petr" userId="76484aeb-9507-44c9-a583-612a370dac90" providerId="ADAL" clId="{1C84DA2F-FBD3-445C-9AEA-82273DD49892}" dt="2023-04-09T18:56:21.422" v="2147" actId="1076"/>
          <ac:spMkLst>
            <pc:docMk/>
            <pc:sldMk cId="3159665271" sldId="318"/>
            <ac:spMk id="5" creationId="{FB12A379-5681-B138-238F-C503A332392A}"/>
          </ac:spMkLst>
        </pc:spChg>
        <pc:spChg chg="del">
          <ac:chgData name="Coufal Petr" userId="76484aeb-9507-44c9-a583-612a370dac90" providerId="ADAL" clId="{1C84DA2F-FBD3-445C-9AEA-82273DD49892}" dt="2023-04-09T18:54:08.073" v="2087" actId="26606"/>
          <ac:spMkLst>
            <pc:docMk/>
            <pc:sldMk cId="3159665271" sldId="318"/>
            <ac:spMk id="10247" creationId="{F13C74B1-5B17-4795-BED0-7140497B445A}"/>
          </ac:spMkLst>
        </pc:spChg>
        <pc:spChg chg="del">
          <ac:chgData name="Coufal Petr" userId="76484aeb-9507-44c9-a583-612a370dac90" providerId="ADAL" clId="{1C84DA2F-FBD3-445C-9AEA-82273DD49892}" dt="2023-04-09T18:54:08.073" v="2087" actId="26606"/>
          <ac:spMkLst>
            <pc:docMk/>
            <pc:sldMk cId="3159665271" sldId="318"/>
            <ac:spMk id="10249" creationId="{D4974D33-8DC5-464E-8C6D-BE58F0669C17}"/>
          </ac:spMkLst>
        </pc:spChg>
        <pc:spChg chg="add">
          <ac:chgData name="Coufal Petr" userId="76484aeb-9507-44c9-a583-612a370dac90" providerId="ADAL" clId="{1C84DA2F-FBD3-445C-9AEA-82273DD49892}" dt="2023-04-09T18:54:08.073" v="2087" actId="26606"/>
          <ac:spMkLst>
            <pc:docMk/>
            <pc:sldMk cId="3159665271" sldId="318"/>
            <ac:spMk id="11277" creationId="{A26C624C-963C-4795-B05B-6565DB5ABD39}"/>
          </ac:spMkLst>
        </pc:spChg>
        <pc:picChg chg="add mod">
          <ac:chgData name="Coufal Petr" userId="76484aeb-9507-44c9-a583-612a370dac90" providerId="ADAL" clId="{1C84DA2F-FBD3-445C-9AEA-82273DD49892}" dt="2023-04-09T19:15:11.876" v="2407" actId="14100"/>
          <ac:picMkLst>
            <pc:docMk/>
            <pc:sldMk cId="3159665271" sldId="318"/>
            <ac:picMk id="7" creationId="{26D35D2C-B0F4-B554-5277-E65E9EF14F05}"/>
          </ac:picMkLst>
        </pc:picChg>
        <pc:picChg chg="del">
          <ac:chgData name="Coufal Petr" userId="76484aeb-9507-44c9-a583-612a370dac90" providerId="ADAL" clId="{1C84DA2F-FBD3-445C-9AEA-82273DD49892}" dt="2023-04-09T18:53:10.183" v="2082" actId="478"/>
          <ac:picMkLst>
            <pc:docMk/>
            <pc:sldMk cId="3159665271" sldId="318"/>
            <ac:picMk id="10242" creationId="{29549752-A879-E41E-E7AA-FCAF374E82C1}"/>
          </ac:picMkLst>
        </pc:picChg>
        <pc:picChg chg="add mod">
          <ac:chgData name="Coufal Petr" userId="76484aeb-9507-44c9-a583-612a370dac90" providerId="ADAL" clId="{1C84DA2F-FBD3-445C-9AEA-82273DD49892}" dt="2023-04-09T18:54:08.073" v="2087" actId="26606"/>
          <ac:picMkLst>
            <pc:docMk/>
            <pc:sldMk cId="3159665271" sldId="318"/>
            <ac:picMk id="11266" creationId="{E121784A-36E5-1003-15AB-D476351A5BFD}"/>
          </ac:picMkLst>
        </pc:picChg>
        <pc:picChg chg="add mod">
          <ac:chgData name="Coufal Petr" userId="76484aeb-9507-44c9-a583-612a370dac90" providerId="ADAL" clId="{1C84DA2F-FBD3-445C-9AEA-82273DD49892}" dt="2023-04-09T18:54:08.073" v="2087" actId="26606"/>
          <ac:picMkLst>
            <pc:docMk/>
            <pc:sldMk cId="3159665271" sldId="318"/>
            <ac:picMk id="11268" creationId="{BE6B1FBE-7985-6355-AED9-ACD10BAEDC6D}"/>
          </ac:picMkLst>
        </pc:picChg>
        <pc:picChg chg="add mod ord">
          <ac:chgData name="Coufal Petr" userId="76484aeb-9507-44c9-a583-612a370dac90" providerId="ADAL" clId="{1C84DA2F-FBD3-445C-9AEA-82273DD49892}" dt="2023-04-09T19:14:54.896" v="2403" actId="14100"/>
          <ac:picMkLst>
            <pc:docMk/>
            <pc:sldMk cId="3159665271" sldId="318"/>
            <ac:picMk id="11270" creationId="{1E127375-A073-C704-19B5-A29D181B2EF9}"/>
          </ac:picMkLst>
        </pc:picChg>
        <pc:picChg chg="add mod">
          <ac:chgData name="Coufal Petr" userId="76484aeb-9507-44c9-a583-612a370dac90" providerId="ADAL" clId="{1C84DA2F-FBD3-445C-9AEA-82273DD49892}" dt="2023-04-09T18:54:08.073" v="2087" actId="26606"/>
          <ac:picMkLst>
            <pc:docMk/>
            <pc:sldMk cId="3159665271" sldId="318"/>
            <ac:picMk id="11272" creationId="{E1C97AB4-23F8-FD21-F637-E833998AAA04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09T19:16:52.431" v="2419" actId="14100"/>
        <pc:sldMkLst>
          <pc:docMk/>
          <pc:sldMk cId="754620737" sldId="319"/>
        </pc:sldMkLst>
        <pc:spChg chg="mod">
          <ac:chgData name="Coufal Petr" userId="76484aeb-9507-44c9-a583-612a370dac90" providerId="ADAL" clId="{1C84DA2F-FBD3-445C-9AEA-82273DD49892}" dt="2023-04-09T19:03:48.494" v="2305" actId="2711"/>
          <ac:spMkLst>
            <pc:docMk/>
            <pc:sldMk cId="754620737" sldId="319"/>
            <ac:spMk id="2" creationId="{9E3EC909-6C01-4AC0-1458-4FC2FE140341}"/>
          </ac:spMkLst>
        </pc:spChg>
        <pc:spChg chg="mod ord">
          <ac:chgData name="Coufal Petr" userId="76484aeb-9507-44c9-a583-612a370dac90" providerId="ADAL" clId="{1C84DA2F-FBD3-445C-9AEA-82273DD49892}" dt="2023-04-09T19:16:24.836" v="2412" actId="20577"/>
          <ac:spMkLst>
            <pc:docMk/>
            <pc:sldMk cId="754620737" sldId="319"/>
            <ac:spMk id="3" creationId="{B0F29363-5665-CD4B-4845-1A2B0872FF9B}"/>
          </ac:spMkLst>
        </pc:spChg>
        <pc:spChg chg="del">
          <ac:chgData name="Coufal Petr" userId="76484aeb-9507-44c9-a583-612a370dac90" providerId="ADAL" clId="{1C84DA2F-FBD3-445C-9AEA-82273DD49892}" dt="2023-04-09T18:59:42.738" v="2235" actId="478"/>
          <ac:spMkLst>
            <pc:docMk/>
            <pc:sldMk cId="754620737" sldId="319"/>
            <ac:spMk id="5" creationId="{FB12A379-5681-B138-238F-C503A332392A}"/>
          </ac:spMkLst>
        </pc:spChg>
        <pc:spChg chg="add mod">
          <ac:chgData name="Coufal Petr" userId="76484aeb-9507-44c9-a583-612a370dac90" providerId="ADAL" clId="{1C84DA2F-FBD3-445C-9AEA-82273DD49892}" dt="2023-04-09T19:01:15.515" v="2250" actId="1076"/>
          <ac:spMkLst>
            <pc:docMk/>
            <pc:sldMk cId="754620737" sldId="319"/>
            <ac:spMk id="6" creationId="{B60E461F-B774-00F1-A36B-0F1613FE866B}"/>
          </ac:spMkLst>
        </pc:spChg>
        <pc:spChg chg="del">
          <ac:chgData name="Coufal Petr" userId="76484aeb-9507-44c9-a583-612a370dac90" providerId="ADAL" clId="{1C84DA2F-FBD3-445C-9AEA-82273DD49892}" dt="2023-04-09T19:00:44.268" v="2243" actId="26606"/>
          <ac:spMkLst>
            <pc:docMk/>
            <pc:sldMk cId="754620737" sldId="319"/>
            <ac:spMk id="11277" creationId="{A26C624C-963C-4795-B05B-6565DB5ABD39}"/>
          </ac:spMkLst>
        </pc:spChg>
        <pc:spChg chg="add">
          <ac:chgData name="Coufal Petr" userId="76484aeb-9507-44c9-a583-612a370dac90" providerId="ADAL" clId="{1C84DA2F-FBD3-445C-9AEA-82273DD49892}" dt="2023-04-09T19:00:44.268" v="2243" actId="26606"/>
          <ac:spMkLst>
            <pc:docMk/>
            <pc:sldMk cId="754620737" sldId="319"/>
            <ac:spMk id="12299" creationId="{71A784BF-09DB-448D-99FC-B49DFC6605D5}"/>
          </ac:spMkLst>
        </pc:spChg>
        <pc:spChg chg="add">
          <ac:chgData name="Coufal Petr" userId="76484aeb-9507-44c9-a583-612a370dac90" providerId="ADAL" clId="{1C84DA2F-FBD3-445C-9AEA-82273DD49892}" dt="2023-04-09T19:00:44.268" v="2243" actId="26606"/>
          <ac:spMkLst>
            <pc:docMk/>
            <pc:sldMk cId="754620737" sldId="319"/>
            <ac:spMk id="12301" creationId="{917859B3-4C91-478D-929D-BB6433F90849}"/>
          </ac:spMkLst>
        </pc:spChg>
        <pc:spChg chg="add">
          <ac:chgData name="Coufal Petr" userId="76484aeb-9507-44c9-a583-612a370dac90" providerId="ADAL" clId="{1C84DA2F-FBD3-445C-9AEA-82273DD49892}" dt="2023-04-09T19:00:44.268" v="2243" actId="26606"/>
          <ac:spMkLst>
            <pc:docMk/>
            <pc:sldMk cId="754620737" sldId="319"/>
            <ac:spMk id="12303" creationId="{6283FBD2-A663-469F-855C-06D86E3C1161}"/>
          </ac:spMkLst>
        </pc:spChg>
        <pc:spChg chg="add">
          <ac:chgData name="Coufal Petr" userId="76484aeb-9507-44c9-a583-612a370dac90" providerId="ADAL" clId="{1C84DA2F-FBD3-445C-9AEA-82273DD49892}" dt="2023-04-09T19:00:44.268" v="2243" actId="26606"/>
          <ac:spMkLst>
            <pc:docMk/>
            <pc:sldMk cId="754620737" sldId="319"/>
            <ac:spMk id="12305" creationId="{8A1279FC-7441-4E55-B082-2774E6316482}"/>
          </ac:spMkLst>
        </pc:spChg>
        <pc:picChg chg="add mod modCrop">
          <ac:chgData name="Coufal Petr" userId="76484aeb-9507-44c9-a583-612a370dac90" providerId="ADAL" clId="{1C84DA2F-FBD3-445C-9AEA-82273DD49892}" dt="2023-04-09T19:16:52.431" v="2419" actId="14100"/>
          <ac:picMkLst>
            <pc:docMk/>
            <pc:sldMk cId="754620737" sldId="319"/>
            <ac:picMk id="8" creationId="{4E3DD3DA-EB71-1C30-D145-C1379B6F61A0}"/>
          </ac:picMkLst>
        </pc:picChg>
        <pc:picChg chg="del">
          <ac:chgData name="Coufal Petr" userId="76484aeb-9507-44c9-a583-612a370dac90" providerId="ADAL" clId="{1C84DA2F-FBD3-445C-9AEA-82273DD49892}" dt="2023-04-09T18:59:44.148" v="2237" actId="478"/>
          <ac:picMkLst>
            <pc:docMk/>
            <pc:sldMk cId="754620737" sldId="319"/>
            <ac:picMk id="11266" creationId="{E121784A-36E5-1003-15AB-D476351A5BFD}"/>
          </ac:picMkLst>
        </pc:picChg>
        <pc:picChg chg="del">
          <ac:chgData name="Coufal Petr" userId="76484aeb-9507-44c9-a583-612a370dac90" providerId="ADAL" clId="{1C84DA2F-FBD3-445C-9AEA-82273DD49892}" dt="2023-04-09T18:59:43.534" v="2236" actId="478"/>
          <ac:picMkLst>
            <pc:docMk/>
            <pc:sldMk cId="754620737" sldId="319"/>
            <ac:picMk id="11268" creationId="{BE6B1FBE-7985-6355-AED9-ACD10BAEDC6D}"/>
          </ac:picMkLst>
        </pc:picChg>
        <pc:picChg chg="del">
          <ac:chgData name="Coufal Petr" userId="76484aeb-9507-44c9-a583-612a370dac90" providerId="ADAL" clId="{1C84DA2F-FBD3-445C-9AEA-82273DD49892}" dt="2023-04-09T18:59:44.748" v="2238" actId="478"/>
          <ac:picMkLst>
            <pc:docMk/>
            <pc:sldMk cId="754620737" sldId="319"/>
            <ac:picMk id="11270" creationId="{1E127375-A073-C704-19B5-A29D181B2EF9}"/>
          </ac:picMkLst>
        </pc:picChg>
        <pc:picChg chg="del">
          <ac:chgData name="Coufal Petr" userId="76484aeb-9507-44c9-a583-612a370dac90" providerId="ADAL" clId="{1C84DA2F-FBD3-445C-9AEA-82273DD49892}" dt="2023-04-09T18:59:41.221" v="2234" actId="478"/>
          <ac:picMkLst>
            <pc:docMk/>
            <pc:sldMk cId="754620737" sldId="319"/>
            <ac:picMk id="11272" creationId="{E1C97AB4-23F8-FD21-F637-E833998AAA04}"/>
          </ac:picMkLst>
        </pc:picChg>
        <pc:picChg chg="add mod">
          <ac:chgData name="Coufal Petr" userId="76484aeb-9507-44c9-a583-612a370dac90" providerId="ADAL" clId="{1C84DA2F-FBD3-445C-9AEA-82273DD49892}" dt="2023-04-09T19:00:44.268" v="2243" actId="26606"/>
          <ac:picMkLst>
            <pc:docMk/>
            <pc:sldMk cId="754620737" sldId="319"/>
            <ac:picMk id="12290" creationId="{1EED067E-62C0-C13A-2C51-E17E6235ACC6}"/>
          </ac:picMkLst>
        </pc:picChg>
        <pc:picChg chg="add mod">
          <ac:chgData name="Coufal Petr" userId="76484aeb-9507-44c9-a583-612a370dac90" providerId="ADAL" clId="{1C84DA2F-FBD3-445C-9AEA-82273DD49892}" dt="2023-04-09T19:00:44.268" v="2243" actId="26606"/>
          <ac:picMkLst>
            <pc:docMk/>
            <pc:sldMk cId="754620737" sldId="319"/>
            <ac:picMk id="12292" creationId="{E5502541-B94F-7EEF-7EBE-75A1F9CD75E3}"/>
          </ac:picMkLst>
        </pc:picChg>
        <pc:picChg chg="add mod">
          <ac:chgData name="Coufal Petr" userId="76484aeb-9507-44c9-a583-612a370dac90" providerId="ADAL" clId="{1C84DA2F-FBD3-445C-9AEA-82273DD49892}" dt="2023-04-09T19:00:44.268" v="2243" actId="26606"/>
          <ac:picMkLst>
            <pc:docMk/>
            <pc:sldMk cId="754620737" sldId="319"/>
            <ac:picMk id="12294" creationId="{69C7DBEB-3C78-B4BC-D369-AC71E7A03CFB}"/>
          </ac:picMkLst>
        </pc:picChg>
      </pc:sldChg>
      <pc:sldChg chg="addSp delSp modSp new mod setBg">
        <pc:chgData name="Coufal Petr" userId="76484aeb-9507-44c9-a583-612a370dac90" providerId="ADAL" clId="{1C84DA2F-FBD3-445C-9AEA-82273DD49892}" dt="2023-04-10T19:23:15.510" v="4924" actId="1076"/>
        <pc:sldMkLst>
          <pc:docMk/>
          <pc:sldMk cId="245227218" sldId="320"/>
        </pc:sldMkLst>
        <pc:spChg chg="mod">
          <ac:chgData name="Coufal Petr" userId="76484aeb-9507-44c9-a583-612a370dac90" providerId="ADAL" clId="{1C84DA2F-FBD3-445C-9AEA-82273DD49892}" dt="2023-04-09T19:34:34.355" v="2772" actId="403"/>
          <ac:spMkLst>
            <pc:docMk/>
            <pc:sldMk cId="245227218" sldId="320"/>
            <ac:spMk id="2" creationId="{88BD3735-A503-C731-5BC9-1DC61A1DFCE2}"/>
          </ac:spMkLst>
        </pc:spChg>
        <pc:spChg chg="mod">
          <ac:chgData name="Coufal Petr" userId="76484aeb-9507-44c9-a583-612a370dac90" providerId="ADAL" clId="{1C84DA2F-FBD3-445C-9AEA-82273DD49892}" dt="2023-04-09T19:34:23.505" v="2768" actId="403"/>
          <ac:spMkLst>
            <pc:docMk/>
            <pc:sldMk cId="245227218" sldId="320"/>
            <ac:spMk id="3" creationId="{04FD2C69-1265-28E5-D8CF-4B5536B4B0F8}"/>
          </ac:spMkLst>
        </pc:spChg>
        <pc:spChg chg="del">
          <ac:chgData name="Coufal Petr" userId="76484aeb-9507-44c9-a583-612a370dac90" providerId="ADAL" clId="{1C84DA2F-FBD3-445C-9AEA-82273DD49892}" dt="2023-04-09T19:28:59.025" v="2504" actId="478"/>
          <ac:spMkLst>
            <pc:docMk/>
            <pc:sldMk cId="245227218" sldId="320"/>
            <ac:spMk id="4" creationId="{99B36FC0-D414-DD2F-B88E-639A1D5D3D7A}"/>
          </ac:spMkLst>
        </pc:spChg>
        <pc:spChg chg="add mod">
          <ac:chgData name="Coufal Petr" userId="76484aeb-9507-44c9-a583-612a370dac90" providerId="ADAL" clId="{1C84DA2F-FBD3-445C-9AEA-82273DD49892}" dt="2023-04-09T19:35:58.527" v="2792" actId="1076"/>
          <ac:spMkLst>
            <pc:docMk/>
            <pc:sldMk cId="245227218" sldId="320"/>
            <ac:spMk id="6" creationId="{7B657127-F620-5B81-5473-C0BFAC77FF1E}"/>
          </ac:spMkLst>
        </pc:spChg>
        <pc:spChg chg="add">
          <ac:chgData name="Coufal Petr" userId="76484aeb-9507-44c9-a583-612a370dac90" providerId="ADAL" clId="{1C84DA2F-FBD3-445C-9AEA-82273DD49892}" dt="2023-04-09T19:33:48.878" v="2759" actId="26606"/>
          <ac:spMkLst>
            <pc:docMk/>
            <pc:sldMk cId="245227218" sldId="320"/>
            <ac:spMk id="14343" creationId="{2550BE34-C2B8-49B8-8519-67A8CAD51AE9}"/>
          </ac:spMkLst>
        </pc:spChg>
        <pc:spChg chg="add">
          <ac:chgData name="Coufal Petr" userId="76484aeb-9507-44c9-a583-612a370dac90" providerId="ADAL" clId="{1C84DA2F-FBD3-445C-9AEA-82273DD49892}" dt="2023-04-09T19:33:48.878" v="2759" actId="26606"/>
          <ac:spMkLst>
            <pc:docMk/>
            <pc:sldMk cId="245227218" sldId="320"/>
            <ac:spMk id="14345" creationId="{A7457DD9-5A45-400A-AB4B-4B4EDECA25F1}"/>
          </ac:spMkLst>
        </pc:spChg>
        <pc:spChg chg="add">
          <ac:chgData name="Coufal Petr" userId="76484aeb-9507-44c9-a583-612a370dac90" providerId="ADAL" clId="{1C84DA2F-FBD3-445C-9AEA-82273DD49892}" dt="2023-04-09T19:33:48.878" v="2759" actId="26606"/>
          <ac:spMkLst>
            <pc:docMk/>
            <pc:sldMk cId="245227218" sldId="320"/>
            <ac:spMk id="14347" creationId="{441CF7D6-A660-431A-B0BB-140A0D5556B6}"/>
          </ac:spMkLst>
        </pc:spChg>
        <pc:spChg chg="add">
          <ac:chgData name="Coufal Petr" userId="76484aeb-9507-44c9-a583-612a370dac90" providerId="ADAL" clId="{1C84DA2F-FBD3-445C-9AEA-82273DD49892}" dt="2023-04-09T19:33:48.878" v="2759" actId="26606"/>
          <ac:spMkLst>
            <pc:docMk/>
            <pc:sldMk cId="245227218" sldId="320"/>
            <ac:spMk id="14349" creationId="{0570A85B-3810-4F95-97B0-CBF4CCDB381C}"/>
          </ac:spMkLst>
        </pc:spChg>
        <pc:picChg chg="add mod">
          <ac:chgData name="Coufal Petr" userId="76484aeb-9507-44c9-a583-612a370dac90" providerId="ADAL" clId="{1C84DA2F-FBD3-445C-9AEA-82273DD49892}" dt="2023-04-10T19:23:15.510" v="4924" actId="1076"/>
          <ac:picMkLst>
            <pc:docMk/>
            <pc:sldMk cId="245227218" sldId="320"/>
            <ac:picMk id="14338" creationId="{BA8753B5-7EB1-2CA6-DD58-60F056F76E79}"/>
          </ac:picMkLst>
        </pc:picChg>
      </pc:sldChg>
      <pc:sldChg chg="addSp delSp modSp add mod setBg">
        <pc:chgData name="Coufal Petr" userId="76484aeb-9507-44c9-a583-612a370dac90" providerId="ADAL" clId="{1C84DA2F-FBD3-445C-9AEA-82273DD49892}" dt="2023-04-10T19:23:29.625" v="4926" actId="1076"/>
        <pc:sldMkLst>
          <pc:docMk/>
          <pc:sldMk cId="3375493296" sldId="321"/>
        </pc:sldMkLst>
        <pc:spChg chg="mod">
          <ac:chgData name="Coufal Petr" userId="76484aeb-9507-44c9-a583-612a370dac90" providerId="ADAL" clId="{1C84DA2F-FBD3-445C-9AEA-82273DD49892}" dt="2023-04-09T21:17:46.908" v="3612" actId="1076"/>
          <ac:spMkLst>
            <pc:docMk/>
            <pc:sldMk cId="3375493296" sldId="321"/>
            <ac:spMk id="2" creationId="{88BD3735-A503-C731-5BC9-1DC61A1DFCE2}"/>
          </ac:spMkLst>
        </pc:spChg>
        <pc:spChg chg="mod">
          <ac:chgData name="Coufal Petr" userId="76484aeb-9507-44c9-a583-612a370dac90" providerId="ADAL" clId="{1C84DA2F-FBD3-445C-9AEA-82273DD49892}" dt="2023-04-09T21:17:46.908" v="3612" actId="1076"/>
          <ac:spMkLst>
            <pc:docMk/>
            <pc:sldMk cId="3375493296" sldId="321"/>
            <ac:spMk id="3" creationId="{04FD2C69-1265-28E5-D8CF-4B5536B4B0F8}"/>
          </ac:spMkLst>
        </pc:spChg>
        <pc:spChg chg="del">
          <ac:chgData name="Coufal Petr" userId="76484aeb-9507-44c9-a583-612a370dac90" providerId="ADAL" clId="{1C84DA2F-FBD3-445C-9AEA-82273DD49892}" dt="2023-04-09T20:12:08.316" v="3455" actId="478"/>
          <ac:spMkLst>
            <pc:docMk/>
            <pc:sldMk cId="3375493296" sldId="321"/>
            <ac:spMk id="4" creationId="{99B36FC0-D414-DD2F-B88E-639A1D5D3D7A}"/>
          </ac:spMkLst>
        </pc:spChg>
        <pc:spChg chg="add">
          <ac:chgData name="Coufal Petr" userId="76484aeb-9507-44c9-a583-612a370dac90" providerId="ADAL" clId="{1C84DA2F-FBD3-445C-9AEA-82273DD49892}" dt="2023-04-09T21:15:20.755" v="3572" actId="26606"/>
          <ac:spMkLst>
            <pc:docMk/>
            <pc:sldMk cId="3375493296" sldId="321"/>
            <ac:spMk id="17419" creationId="{AD96FDFD-4E42-4A06-B8B5-768A1DB9C2A9}"/>
          </ac:spMkLst>
        </pc:spChg>
        <pc:picChg chg="add del mod">
          <ac:chgData name="Coufal Petr" userId="76484aeb-9507-44c9-a583-612a370dac90" providerId="ADAL" clId="{1C84DA2F-FBD3-445C-9AEA-82273DD49892}" dt="2023-04-09T21:14:58.071" v="3571" actId="21"/>
          <ac:picMkLst>
            <pc:docMk/>
            <pc:sldMk cId="3375493296" sldId="321"/>
            <ac:picMk id="6" creationId="{F9F7F741-EB49-9EEB-3142-FF14B412F0C1}"/>
          </ac:picMkLst>
        </pc:picChg>
        <pc:picChg chg="add mod">
          <ac:chgData name="Coufal Petr" userId="76484aeb-9507-44c9-a583-612a370dac90" providerId="ADAL" clId="{1C84DA2F-FBD3-445C-9AEA-82273DD49892}" dt="2023-04-10T19:23:29.625" v="4926" actId="1076"/>
          <ac:picMkLst>
            <pc:docMk/>
            <pc:sldMk cId="3375493296" sldId="321"/>
            <ac:picMk id="7" creationId="{DAC00A11-AF20-4F7A-6F0A-5261AFB78A18}"/>
          </ac:picMkLst>
        </pc:picChg>
        <pc:picChg chg="add mod">
          <ac:chgData name="Coufal Petr" userId="76484aeb-9507-44c9-a583-612a370dac90" providerId="ADAL" clId="{1C84DA2F-FBD3-445C-9AEA-82273DD49892}" dt="2023-04-09T21:17:27.212" v="3607" actId="1076"/>
          <ac:picMkLst>
            <pc:docMk/>
            <pc:sldMk cId="3375493296" sldId="321"/>
            <ac:picMk id="17410" creationId="{7E35292F-54E4-EAF3-ED13-F014826D84E2}"/>
          </ac:picMkLst>
        </pc:picChg>
        <pc:picChg chg="add mod">
          <ac:chgData name="Coufal Petr" userId="76484aeb-9507-44c9-a583-612a370dac90" providerId="ADAL" clId="{1C84DA2F-FBD3-445C-9AEA-82273DD49892}" dt="2023-04-09T21:15:20.755" v="3572" actId="26606"/>
          <ac:picMkLst>
            <pc:docMk/>
            <pc:sldMk cId="3375493296" sldId="321"/>
            <ac:picMk id="17412" creationId="{3E5B05A1-145B-84F2-C63D-7EDF616697F6}"/>
          </ac:picMkLst>
        </pc:picChg>
        <pc:picChg chg="add mod ord">
          <ac:chgData name="Coufal Petr" userId="76484aeb-9507-44c9-a583-612a370dac90" providerId="ADAL" clId="{1C84DA2F-FBD3-445C-9AEA-82273DD49892}" dt="2023-04-09T21:15:20.755" v="3572" actId="26606"/>
          <ac:picMkLst>
            <pc:docMk/>
            <pc:sldMk cId="3375493296" sldId="321"/>
            <ac:picMk id="17414" creationId="{1CA206E3-6237-394A-3D12-377D9676EF2F}"/>
          </ac:picMkLst>
        </pc:picChg>
      </pc:sldChg>
      <pc:sldChg chg="new del">
        <pc:chgData name="Coufal Petr" userId="76484aeb-9507-44c9-a583-612a370dac90" providerId="ADAL" clId="{1C84DA2F-FBD3-445C-9AEA-82273DD49892}" dt="2023-04-09T20:04:05.021" v="3313" actId="2696"/>
        <pc:sldMkLst>
          <pc:docMk/>
          <pc:sldMk cId="2947131333" sldId="322"/>
        </pc:sldMkLst>
      </pc:sldChg>
      <pc:sldChg chg="addSp delSp modSp add mod">
        <pc:chgData name="Coufal Petr" userId="76484aeb-9507-44c9-a583-612a370dac90" providerId="ADAL" clId="{1C84DA2F-FBD3-445C-9AEA-82273DD49892}" dt="2023-04-09T20:05:42.300" v="3316" actId="20577"/>
        <pc:sldMkLst>
          <pc:docMk/>
          <pc:sldMk cId="671157665" sldId="323"/>
        </pc:sldMkLst>
        <pc:spChg chg="mod">
          <ac:chgData name="Coufal Petr" userId="76484aeb-9507-44c9-a583-612a370dac90" providerId="ADAL" clId="{1C84DA2F-FBD3-445C-9AEA-82273DD49892}" dt="2023-04-09T20:05:42.300" v="3316" actId="20577"/>
          <ac:spMkLst>
            <pc:docMk/>
            <pc:sldMk cId="671157665" sldId="323"/>
            <ac:spMk id="2" creationId="{88BD3735-A503-C731-5BC9-1DC61A1DFCE2}"/>
          </ac:spMkLst>
        </pc:spChg>
        <pc:spChg chg="mod">
          <ac:chgData name="Coufal Petr" userId="76484aeb-9507-44c9-a583-612a370dac90" providerId="ADAL" clId="{1C84DA2F-FBD3-445C-9AEA-82273DD49892}" dt="2023-04-09T19:49:46.800" v="3092" actId="20577"/>
          <ac:spMkLst>
            <pc:docMk/>
            <pc:sldMk cId="671157665" sldId="323"/>
            <ac:spMk id="3" creationId="{04FD2C69-1265-28E5-D8CF-4B5536B4B0F8}"/>
          </ac:spMkLst>
        </pc:spChg>
        <pc:spChg chg="add mod">
          <ac:chgData name="Coufal Petr" userId="76484aeb-9507-44c9-a583-612a370dac90" providerId="ADAL" clId="{1C84DA2F-FBD3-445C-9AEA-82273DD49892}" dt="2023-04-09T19:47:53.618" v="3037" actId="1076"/>
          <ac:spMkLst>
            <pc:docMk/>
            <pc:sldMk cId="671157665" sldId="323"/>
            <ac:spMk id="5" creationId="{45D6B200-E533-2472-1349-20903A7EB331}"/>
          </ac:spMkLst>
        </pc:spChg>
        <pc:spChg chg="del">
          <ac:chgData name="Coufal Petr" userId="76484aeb-9507-44c9-a583-612a370dac90" providerId="ADAL" clId="{1C84DA2F-FBD3-445C-9AEA-82273DD49892}" dt="2023-04-09T19:37:35.272" v="2797" actId="478"/>
          <ac:spMkLst>
            <pc:docMk/>
            <pc:sldMk cId="671157665" sldId="323"/>
            <ac:spMk id="6" creationId="{7B657127-F620-5B81-5473-C0BFAC77FF1E}"/>
          </ac:spMkLst>
        </pc:spChg>
        <pc:spChg chg="add mod">
          <ac:chgData name="Coufal Petr" userId="76484aeb-9507-44c9-a583-612a370dac90" providerId="ADAL" clId="{1C84DA2F-FBD3-445C-9AEA-82273DD49892}" dt="2023-04-09T19:47:47.235" v="3036" actId="1076"/>
          <ac:spMkLst>
            <pc:docMk/>
            <pc:sldMk cId="671157665" sldId="323"/>
            <ac:spMk id="7" creationId="{B029E70E-4F0A-B805-C634-1ADD1F1A212F}"/>
          </ac:spMkLst>
        </pc:spChg>
        <pc:spChg chg="del">
          <ac:chgData name="Coufal Petr" userId="76484aeb-9507-44c9-a583-612a370dac90" providerId="ADAL" clId="{1C84DA2F-FBD3-445C-9AEA-82273DD49892}" dt="2023-04-09T19:38:25.072" v="2799" actId="26606"/>
          <ac:spMkLst>
            <pc:docMk/>
            <pc:sldMk cId="671157665" sldId="323"/>
            <ac:spMk id="14343" creationId="{2550BE34-C2B8-49B8-8519-67A8CAD51AE9}"/>
          </ac:spMkLst>
        </pc:spChg>
        <pc:spChg chg="del">
          <ac:chgData name="Coufal Petr" userId="76484aeb-9507-44c9-a583-612a370dac90" providerId="ADAL" clId="{1C84DA2F-FBD3-445C-9AEA-82273DD49892}" dt="2023-04-09T19:38:25.072" v="2799" actId="26606"/>
          <ac:spMkLst>
            <pc:docMk/>
            <pc:sldMk cId="671157665" sldId="323"/>
            <ac:spMk id="14345" creationId="{A7457DD9-5A45-400A-AB4B-4B4EDECA25F1}"/>
          </ac:spMkLst>
        </pc:spChg>
        <pc:spChg chg="del">
          <ac:chgData name="Coufal Petr" userId="76484aeb-9507-44c9-a583-612a370dac90" providerId="ADAL" clId="{1C84DA2F-FBD3-445C-9AEA-82273DD49892}" dt="2023-04-09T19:38:25.072" v="2799" actId="26606"/>
          <ac:spMkLst>
            <pc:docMk/>
            <pc:sldMk cId="671157665" sldId="323"/>
            <ac:spMk id="14347" creationId="{441CF7D6-A660-431A-B0BB-140A0D5556B6}"/>
          </ac:spMkLst>
        </pc:spChg>
        <pc:spChg chg="del">
          <ac:chgData name="Coufal Petr" userId="76484aeb-9507-44c9-a583-612a370dac90" providerId="ADAL" clId="{1C84DA2F-FBD3-445C-9AEA-82273DD49892}" dt="2023-04-09T19:38:25.072" v="2799" actId="26606"/>
          <ac:spMkLst>
            <pc:docMk/>
            <pc:sldMk cId="671157665" sldId="323"/>
            <ac:spMk id="14349" creationId="{0570A85B-3810-4F95-97B0-CBF4CCDB381C}"/>
          </ac:spMkLst>
        </pc:spChg>
        <pc:spChg chg="add del">
          <ac:chgData name="Coufal Petr" userId="76484aeb-9507-44c9-a583-612a370dac90" providerId="ADAL" clId="{1C84DA2F-FBD3-445C-9AEA-82273DD49892}" dt="2023-04-09T19:42:20.814" v="2842" actId="26606"/>
          <ac:spMkLst>
            <pc:docMk/>
            <pc:sldMk cId="671157665" sldId="323"/>
            <ac:spMk id="15367" creationId="{6B5E2835-4E47-45B3-9CFE-732FF7B05472}"/>
          </ac:spMkLst>
        </pc:spChg>
        <pc:spChg chg="add del">
          <ac:chgData name="Coufal Petr" userId="76484aeb-9507-44c9-a583-612a370dac90" providerId="ADAL" clId="{1C84DA2F-FBD3-445C-9AEA-82273DD49892}" dt="2023-04-09T19:42:20.814" v="2842" actId="26606"/>
          <ac:spMkLst>
            <pc:docMk/>
            <pc:sldMk cId="671157665" sldId="323"/>
            <ac:spMk id="15369" creationId="{5B45AD5D-AA52-4F7B-9362-576A39AD9E09}"/>
          </ac:spMkLst>
        </pc:spChg>
        <pc:spChg chg="add del">
          <ac:chgData name="Coufal Petr" userId="76484aeb-9507-44c9-a583-612a370dac90" providerId="ADAL" clId="{1C84DA2F-FBD3-445C-9AEA-82273DD49892}" dt="2023-04-09T19:42:20.814" v="2842" actId="26606"/>
          <ac:spMkLst>
            <pc:docMk/>
            <pc:sldMk cId="671157665" sldId="323"/>
            <ac:spMk id="15371" creationId="{AEDD7960-4866-4399-BEF6-DD1431AB4E34}"/>
          </ac:spMkLst>
        </pc:spChg>
        <pc:spChg chg="add del">
          <ac:chgData name="Coufal Petr" userId="76484aeb-9507-44c9-a583-612a370dac90" providerId="ADAL" clId="{1C84DA2F-FBD3-445C-9AEA-82273DD49892}" dt="2023-04-09T19:42:20.814" v="2842" actId="26606"/>
          <ac:spMkLst>
            <pc:docMk/>
            <pc:sldMk cId="671157665" sldId="323"/>
            <ac:spMk id="15373" creationId="{55D4142C-5077-457F-A6AD-3FECFDB39685}"/>
          </ac:spMkLst>
        </pc:spChg>
        <pc:spChg chg="add del">
          <ac:chgData name="Coufal Petr" userId="76484aeb-9507-44c9-a583-612a370dac90" providerId="ADAL" clId="{1C84DA2F-FBD3-445C-9AEA-82273DD49892}" dt="2023-04-09T19:42:20.814" v="2842" actId="26606"/>
          <ac:spMkLst>
            <pc:docMk/>
            <pc:sldMk cId="671157665" sldId="323"/>
            <ac:spMk id="15375" creationId="{7A5F0580-5EE9-419F-96EE-B6529EF6E7D0}"/>
          </ac:spMkLst>
        </pc:spChg>
        <pc:spChg chg="add">
          <ac:chgData name="Coufal Petr" userId="76484aeb-9507-44c9-a583-612a370dac90" providerId="ADAL" clId="{1C84DA2F-FBD3-445C-9AEA-82273DD49892}" dt="2023-04-09T19:42:20.814" v="2842" actId="26606"/>
          <ac:spMkLst>
            <pc:docMk/>
            <pc:sldMk cId="671157665" sldId="323"/>
            <ac:spMk id="15380" creationId="{B3684CCF-CEBB-4D8E-A366-95E43D4C790B}"/>
          </ac:spMkLst>
        </pc:spChg>
        <pc:spChg chg="add">
          <ac:chgData name="Coufal Petr" userId="76484aeb-9507-44c9-a583-612a370dac90" providerId="ADAL" clId="{1C84DA2F-FBD3-445C-9AEA-82273DD49892}" dt="2023-04-09T19:42:20.814" v="2842" actId="26606"/>
          <ac:spMkLst>
            <pc:docMk/>
            <pc:sldMk cId="671157665" sldId="323"/>
            <ac:spMk id="15382" creationId="{70BEB1E7-2F88-40BC-B73D-42E5B6F80BFC}"/>
          </ac:spMkLst>
        </pc:spChg>
        <pc:picChg chg="del">
          <ac:chgData name="Coufal Petr" userId="76484aeb-9507-44c9-a583-612a370dac90" providerId="ADAL" clId="{1C84DA2F-FBD3-445C-9AEA-82273DD49892}" dt="2023-04-09T19:37:33.726" v="2796" actId="478"/>
          <ac:picMkLst>
            <pc:docMk/>
            <pc:sldMk cId="671157665" sldId="323"/>
            <ac:picMk id="14338" creationId="{BA8753B5-7EB1-2CA6-DD58-60F056F76E79}"/>
          </ac:picMkLst>
        </pc:picChg>
        <pc:picChg chg="add mod ord">
          <ac:chgData name="Coufal Petr" userId="76484aeb-9507-44c9-a583-612a370dac90" providerId="ADAL" clId="{1C84DA2F-FBD3-445C-9AEA-82273DD49892}" dt="2023-04-09T19:42:20.814" v="2842" actId="26606"/>
          <ac:picMkLst>
            <pc:docMk/>
            <pc:sldMk cId="671157665" sldId="323"/>
            <ac:picMk id="15362" creationId="{0CBC5748-00CA-962E-45A0-BCB8D7710DD1}"/>
          </ac:picMkLst>
        </pc:picChg>
        <pc:picChg chg="add del">
          <ac:chgData name="Coufal Petr" userId="76484aeb-9507-44c9-a583-612a370dac90" providerId="ADAL" clId="{1C84DA2F-FBD3-445C-9AEA-82273DD49892}" dt="2023-04-09T19:40:52.435" v="2839" actId="478"/>
          <ac:picMkLst>
            <pc:docMk/>
            <pc:sldMk cId="671157665" sldId="323"/>
            <ac:picMk id="15364" creationId="{DA019615-23FF-D419-3EF4-2629C312D616}"/>
          </ac:picMkLst>
        </pc:picChg>
        <pc:picChg chg="add mod ord">
          <ac:chgData name="Coufal Petr" userId="76484aeb-9507-44c9-a583-612a370dac90" providerId="ADAL" clId="{1C84DA2F-FBD3-445C-9AEA-82273DD49892}" dt="2023-04-09T19:42:20.814" v="2842" actId="26606"/>
          <ac:picMkLst>
            <pc:docMk/>
            <pc:sldMk cId="671157665" sldId="323"/>
            <ac:picMk id="15366" creationId="{CFEFCDDD-F986-E239-3184-0314945D61E4}"/>
          </ac:picMkLst>
        </pc:picChg>
        <pc:picChg chg="add mod">
          <ac:chgData name="Coufal Petr" userId="76484aeb-9507-44c9-a583-612a370dac90" providerId="ADAL" clId="{1C84DA2F-FBD3-445C-9AEA-82273DD49892}" dt="2023-04-09T19:47:04.829" v="3032" actId="1076"/>
          <ac:picMkLst>
            <pc:docMk/>
            <pc:sldMk cId="671157665" sldId="323"/>
            <ac:picMk id="15368" creationId="{C51B8AD3-AE02-6A01-12AF-3E1FA1B2FF7B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09T20:06:34.592" v="3339" actId="20577"/>
        <pc:sldMkLst>
          <pc:docMk/>
          <pc:sldMk cId="807542219" sldId="324"/>
        </pc:sldMkLst>
        <pc:spChg chg="mod">
          <ac:chgData name="Coufal Petr" userId="76484aeb-9507-44c9-a583-612a370dac90" providerId="ADAL" clId="{1C84DA2F-FBD3-445C-9AEA-82273DD49892}" dt="2023-04-09T20:06:00.046" v="3321" actId="20577"/>
          <ac:spMkLst>
            <pc:docMk/>
            <pc:sldMk cId="807542219" sldId="324"/>
            <ac:spMk id="2" creationId="{88BD3735-A503-C731-5BC9-1DC61A1DFCE2}"/>
          </ac:spMkLst>
        </pc:spChg>
        <pc:spChg chg="mod">
          <ac:chgData name="Coufal Petr" userId="76484aeb-9507-44c9-a583-612a370dac90" providerId="ADAL" clId="{1C84DA2F-FBD3-445C-9AEA-82273DD49892}" dt="2023-04-09T19:59:53.486" v="3293" actId="403"/>
          <ac:spMkLst>
            <pc:docMk/>
            <pc:sldMk cId="807542219" sldId="324"/>
            <ac:spMk id="3" creationId="{04FD2C69-1265-28E5-D8CF-4B5536B4B0F8}"/>
          </ac:spMkLst>
        </pc:spChg>
        <pc:spChg chg="del">
          <ac:chgData name="Coufal Petr" userId="76484aeb-9507-44c9-a583-612a370dac90" providerId="ADAL" clId="{1C84DA2F-FBD3-445C-9AEA-82273DD49892}" dt="2023-04-09T19:58:02.580" v="3280" actId="21"/>
          <ac:spMkLst>
            <pc:docMk/>
            <pc:sldMk cId="807542219" sldId="324"/>
            <ac:spMk id="5" creationId="{45D6B200-E533-2472-1349-20903A7EB331}"/>
          </ac:spMkLst>
        </pc:spChg>
        <pc:spChg chg="add mod">
          <ac:chgData name="Coufal Petr" userId="76484aeb-9507-44c9-a583-612a370dac90" providerId="ADAL" clId="{1C84DA2F-FBD3-445C-9AEA-82273DD49892}" dt="2023-04-09T20:00:50.305" v="3312" actId="20577"/>
          <ac:spMkLst>
            <pc:docMk/>
            <pc:sldMk cId="807542219" sldId="324"/>
            <ac:spMk id="6" creationId="{6C8C5B8A-19A2-6087-F9BB-A730524F0614}"/>
          </ac:spMkLst>
        </pc:spChg>
        <pc:spChg chg="del">
          <ac:chgData name="Coufal Petr" userId="76484aeb-9507-44c9-a583-612a370dac90" providerId="ADAL" clId="{1C84DA2F-FBD3-445C-9AEA-82273DD49892}" dt="2023-04-09T19:58:02.580" v="3280" actId="21"/>
          <ac:spMkLst>
            <pc:docMk/>
            <pc:sldMk cId="807542219" sldId="324"/>
            <ac:spMk id="7" creationId="{B029E70E-4F0A-B805-C634-1ADD1F1A212F}"/>
          </ac:spMkLst>
        </pc:spChg>
        <pc:spChg chg="add mod">
          <ac:chgData name="Coufal Petr" userId="76484aeb-9507-44c9-a583-612a370dac90" providerId="ADAL" clId="{1C84DA2F-FBD3-445C-9AEA-82273DD49892}" dt="2023-04-09T20:00:19.253" v="3301" actId="20577"/>
          <ac:spMkLst>
            <pc:docMk/>
            <pc:sldMk cId="807542219" sldId="324"/>
            <ac:spMk id="8" creationId="{E85CAA5F-F4A6-C98B-F09B-28500BA50008}"/>
          </ac:spMkLst>
        </pc:spChg>
        <pc:spChg chg="add mod">
          <ac:chgData name="Coufal Petr" userId="76484aeb-9507-44c9-a583-612a370dac90" providerId="ADAL" clId="{1C84DA2F-FBD3-445C-9AEA-82273DD49892}" dt="2023-04-09T20:06:34.592" v="3339" actId="20577"/>
          <ac:spMkLst>
            <pc:docMk/>
            <pc:sldMk cId="807542219" sldId="324"/>
            <ac:spMk id="9" creationId="{4211B32C-9410-05F7-9980-06ADB679F25A}"/>
          </ac:spMkLst>
        </pc:spChg>
        <pc:spChg chg="del">
          <ac:chgData name="Coufal Petr" userId="76484aeb-9507-44c9-a583-612a370dac90" providerId="ADAL" clId="{1C84DA2F-FBD3-445C-9AEA-82273DD49892}" dt="2023-04-09T19:59:25.570" v="3284" actId="26606"/>
          <ac:spMkLst>
            <pc:docMk/>
            <pc:sldMk cId="807542219" sldId="324"/>
            <ac:spMk id="15380" creationId="{B3684CCF-CEBB-4D8E-A366-95E43D4C790B}"/>
          </ac:spMkLst>
        </pc:spChg>
        <pc:spChg chg="del">
          <ac:chgData name="Coufal Petr" userId="76484aeb-9507-44c9-a583-612a370dac90" providerId="ADAL" clId="{1C84DA2F-FBD3-445C-9AEA-82273DD49892}" dt="2023-04-09T19:59:25.570" v="3284" actId="26606"/>
          <ac:spMkLst>
            <pc:docMk/>
            <pc:sldMk cId="807542219" sldId="324"/>
            <ac:spMk id="15382" creationId="{70BEB1E7-2F88-40BC-B73D-42E5B6F80BFC}"/>
          </ac:spMkLst>
        </pc:spChg>
        <pc:spChg chg="add">
          <ac:chgData name="Coufal Petr" userId="76484aeb-9507-44c9-a583-612a370dac90" providerId="ADAL" clId="{1C84DA2F-FBD3-445C-9AEA-82273DD49892}" dt="2023-04-09T19:59:25.570" v="3284" actId="26606"/>
          <ac:spMkLst>
            <pc:docMk/>
            <pc:sldMk cId="807542219" sldId="324"/>
            <ac:spMk id="16395" creationId="{B3684CCF-CEBB-4D8E-A366-95E43D4C790B}"/>
          </ac:spMkLst>
        </pc:spChg>
        <pc:spChg chg="add">
          <ac:chgData name="Coufal Petr" userId="76484aeb-9507-44c9-a583-612a370dac90" providerId="ADAL" clId="{1C84DA2F-FBD3-445C-9AEA-82273DD49892}" dt="2023-04-09T19:59:25.570" v="3284" actId="26606"/>
          <ac:spMkLst>
            <pc:docMk/>
            <pc:sldMk cId="807542219" sldId="324"/>
            <ac:spMk id="16397" creationId="{70BEB1E7-2F88-40BC-B73D-42E5B6F80BFC}"/>
          </ac:spMkLst>
        </pc:spChg>
        <pc:picChg chg="add del mod">
          <ac:chgData name="Coufal Petr" userId="76484aeb-9507-44c9-a583-612a370dac90" providerId="ADAL" clId="{1C84DA2F-FBD3-445C-9AEA-82273DD49892}" dt="2023-04-09T19:53:07.967" v="3273" actId="478"/>
          <ac:picMkLst>
            <pc:docMk/>
            <pc:sldMk cId="807542219" sldId="324"/>
            <ac:picMk id="4" creationId="{7C3EA7E2-B3A9-BB57-A4AC-3516804635BE}"/>
          </ac:picMkLst>
        </pc:picChg>
        <pc:picChg chg="del">
          <ac:chgData name="Coufal Petr" userId="76484aeb-9507-44c9-a583-612a370dac90" providerId="ADAL" clId="{1C84DA2F-FBD3-445C-9AEA-82273DD49892}" dt="2023-04-09T19:51:07.336" v="3097" actId="478"/>
          <ac:picMkLst>
            <pc:docMk/>
            <pc:sldMk cId="807542219" sldId="324"/>
            <ac:picMk id="15362" creationId="{0CBC5748-00CA-962E-45A0-BCB8D7710DD1}"/>
          </ac:picMkLst>
        </pc:picChg>
        <pc:picChg chg="del">
          <ac:chgData name="Coufal Petr" userId="76484aeb-9507-44c9-a583-612a370dac90" providerId="ADAL" clId="{1C84DA2F-FBD3-445C-9AEA-82273DD49892}" dt="2023-04-09T19:51:06.496" v="3096" actId="478"/>
          <ac:picMkLst>
            <pc:docMk/>
            <pc:sldMk cId="807542219" sldId="324"/>
            <ac:picMk id="15366" creationId="{CFEFCDDD-F986-E239-3184-0314945D61E4}"/>
          </ac:picMkLst>
        </pc:picChg>
        <pc:picChg chg="del">
          <ac:chgData name="Coufal Petr" userId="76484aeb-9507-44c9-a583-612a370dac90" providerId="ADAL" clId="{1C84DA2F-FBD3-445C-9AEA-82273DD49892}" dt="2023-04-09T19:51:05.880" v="3095" actId="478"/>
          <ac:picMkLst>
            <pc:docMk/>
            <pc:sldMk cId="807542219" sldId="324"/>
            <ac:picMk id="15368" creationId="{C51B8AD3-AE02-6A01-12AF-3E1FA1B2FF7B}"/>
          </ac:picMkLst>
        </pc:picChg>
        <pc:picChg chg="add mod ord">
          <ac:chgData name="Coufal Petr" userId="76484aeb-9507-44c9-a583-612a370dac90" providerId="ADAL" clId="{1C84DA2F-FBD3-445C-9AEA-82273DD49892}" dt="2023-04-09T19:59:38.340" v="3286" actId="27614"/>
          <ac:picMkLst>
            <pc:docMk/>
            <pc:sldMk cId="807542219" sldId="324"/>
            <ac:picMk id="16386" creationId="{9EA2EEBA-C656-1055-166D-ACFAB65EFDF9}"/>
          </ac:picMkLst>
        </pc:picChg>
        <pc:picChg chg="add mod ord">
          <ac:chgData name="Coufal Petr" userId="76484aeb-9507-44c9-a583-612a370dac90" providerId="ADAL" clId="{1C84DA2F-FBD3-445C-9AEA-82273DD49892}" dt="2023-04-09T19:59:38.637" v="3288" actId="27614"/>
          <ac:picMkLst>
            <pc:docMk/>
            <pc:sldMk cId="807542219" sldId="324"/>
            <ac:picMk id="16388" creationId="{2735139A-763B-40F5-1D0B-A3D06DCE0AF0}"/>
          </ac:picMkLst>
        </pc:picChg>
        <pc:picChg chg="add mod">
          <ac:chgData name="Coufal Petr" userId="76484aeb-9507-44c9-a583-612a370dac90" providerId="ADAL" clId="{1C84DA2F-FBD3-445C-9AEA-82273DD49892}" dt="2023-04-09T19:59:25.570" v="3284" actId="26606"/>
          <ac:picMkLst>
            <pc:docMk/>
            <pc:sldMk cId="807542219" sldId="324"/>
            <ac:picMk id="16390" creationId="{4157A5E6-5F6E-7742-537B-5B59BF516100}"/>
          </ac:picMkLst>
        </pc:picChg>
      </pc:sldChg>
      <pc:sldChg chg="addSp delSp modSp add mod setBg">
        <pc:chgData name="Coufal Petr" userId="76484aeb-9507-44c9-a583-612a370dac90" providerId="ADAL" clId="{1C84DA2F-FBD3-445C-9AEA-82273DD49892}" dt="2023-04-09T21:22:09.928" v="3655" actId="1076"/>
        <pc:sldMkLst>
          <pc:docMk/>
          <pc:sldMk cId="4022871590" sldId="325"/>
        </pc:sldMkLst>
        <pc:spChg chg="mod">
          <ac:chgData name="Coufal Petr" userId="76484aeb-9507-44c9-a583-612a370dac90" providerId="ADAL" clId="{1C84DA2F-FBD3-445C-9AEA-82273DD49892}" dt="2023-04-09T21:21:48.028" v="3648" actId="1076"/>
          <ac:spMkLst>
            <pc:docMk/>
            <pc:sldMk cId="4022871590" sldId="325"/>
            <ac:spMk id="2" creationId="{88BD3735-A503-C731-5BC9-1DC61A1DFCE2}"/>
          </ac:spMkLst>
        </pc:spChg>
        <pc:spChg chg="mod ord">
          <ac:chgData name="Coufal Petr" userId="76484aeb-9507-44c9-a583-612a370dac90" providerId="ADAL" clId="{1C84DA2F-FBD3-445C-9AEA-82273DD49892}" dt="2023-04-09T21:21:53.037" v="3649" actId="1076"/>
          <ac:spMkLst>
            <pc:docMk/>
            <pc:sldMk cId="4022871590" sldId="325"/>
            <ac:spMk id="3" creationId="{04FD2C69-1265-28E5-D8CF-4B5536B4B0F8}"/>
          </ac:spMkLst>
        </pc:spChg>
        <pc:spChg chg="del">
          <ac:chgData name="Coufal Petr" userId="76484aeb-9507-44c9-a583-612a370dac90" providerId="ADAL" clId="{1C84DA2F-FBD3-445C-9AEA-82273DD49892}" dt="2023-04-09T20:08:38.359" v="3377" actId="478"/>
          <ac:spMkLst>
            <pc:docMk/>
            <pc:sldMk cId="4022871590" sldId="325"/>
            <ac:spMk id="4" creationId="{99B36FC0-D414-DD2F-B88E-639A1D5D3D7A}"/>
          </ac:spMkLst>
        </pc:spChg>
        <pc:spChg chg="add del">
          <ac:chgData name="Coufal Petr" userId="76484aeb-9507-44c9-a583-612a370dac90" providerId="ADAL" clId="{1C84DA2F-FBD3-445C-9AEA-82273DD49892}" dt="2023-04-09T21:20:24.559" v="3623" actId="26606"/>
          <ac:spMkLst>
            <pc:docMk/>
            <pc:sldMk cId="4022871590" sldId="325"/>
            <ac:spMk id="18" creationId="{71A784BF-09DB-448D-99FC-B49DFC6605D5}"/>
          </ac:spMkLst>
        </pc:spChg>
        <pc:spChg chg="add del">
          <ac:chgData name="Coufal Petr" userId="76484aeb-9507-44c9-a583-612a370dac90" providerId="ADAL" clId="{1C84DA2F-FBD3-445C-9AEA-82273DD49892}" dt="2023-04-09T21:20:24.559" v="3623" actId="26606"/>
          <ac:spMkLst>
            <pc:docMk/>
            <pc:sldMk cId="4022871590" sldId="325"/>
            <ac:spMk id="20" creationId="{917859B3-4C91-478D-929D-BB6433F90849}"/>
          </ac:spMkLst>
        </pc:spChg>
        <pc:spChg chg="add del">
          <ac:chgData name="Coufal Petr" userId="76484aeb-9507-44c9-a583-612a370dac90" providerId="ADAL" clId="{1C84DA2F-FBD3-445C-9AEA-82273DD49892}" dt="2023-04-09T21:20:24.559" v="3623" actId="26606"/>
          <ac:spMkLst>
            <pc:docMk/>
            <pc:sldMk cId="4022871590" sldId="325"/>
            <ac:spMk id="22" creationId="{6283FBD2-A663-469F-855C-06D86E3C1161}"/>
          </ac:spMkLst>
        </pc:spChg>
        <pc:spChg chg="add del">
          <ac:chgData name="Coufal Petr" userId="76484aeb-9507-44c9-a583-612a370dac90" providerId="ADAL" clId="{1C84DA2F-FBD3-445C-9AEA-82273DD49892}" dt="2023-04-09T21:20:24.559" v="3623" actId="26606"/>
          <ac:spMkLst>
            <pc:docMk/>
            <pc:sldMk cId="4022871590" sldId="325"/>
            <ac:spMk id="24" creationId="{8A1279FC-7441-4E55-B082-2774E6316482}"/>
          </ac:spMkLst>
        </pc:spChg>
        <pc:picChg chg="add del mod">
          <ac:chgData name="Coufal Petr" userId="76484aeb-9507-44c9-a583-612a370dac90" providerId="ADAL" clId="{1C84DA2F-FBD3-445C-9AEA-82273DD49892}" dt="2023-04-09T20:11:53.514" v="3453" actId="478"/>
          <ac:picMkLst>
            <pc:docMk/>
            <pc:sldMk cId="4022871590" sldId="325"/>
            <ac:picMk id="5" creationId="{513C2E28-CC85-D7EB-8996-686166F60768}"/>
          </ac:picMkLst>
        </pc:picChg>
        <pc:picChg chg="add del mod">
          <ac:chgData name="Coufal Petr" userId="76484aeb-9507-44c9-a583-612a370dac90" providerId="ADAL" clId="{1C84DA2F-FBD3-445C-9AEA-82273DD49892}" dt="2023-04-09T21:20:08.772" v="3621" actId="21"/>
          <ac:picMkLst>
            <pc:docMk/>
            <pc:sldMk cId="4022871590" sldId="325"/>
            <ac:picMk id="7" creationId="{E44C20CA-6FA5-F6C7-D342-50EBDC76B834}"/>
          </ac:picMkLst>
        </pc:picChg>
        <pc:picChg chg="add mod ord">
          <ac:chgData name="Coufal Petr" userId="76484aeb-9507-44c9-a583-612a370dac90" providerId="ADAL" clId="{1C84DA2F-FBD3-445C-9AEA-82273DD49892}" dt="2023-04-09T21:22:03.074" v="3653" actId="166"/>
          <ac:picMkLst>
            <pc:docMk/>
            <pc:sldMk cId="4022871590" sldId="325"/>
            <ac:picMk id="9" creationId="{EC38ABDD-82BC-3032-32BD-FCF69FB0A240}"/>
          </ac:picMkLst>
        </pc:picChg>
        <pc:picChg chg="add mod ord">
          <ac:chgData name="Coufal Petr" userId="76484aeb-9507-44c9-a583-612a370dac90" providerId="ADAL" clId="{1C84DA2F-FBD3-445C-9AEA-82273DD49892}" dt="2023-04-09T21:21:05.358" v="3641" actId="1076"/>
          <ac:picMkLst>
            <pc:docMk/>
            <pc:sldMk cId="4022871590" sldId="325"/>
            <ac:picMk id="11" creationId="{A005BA65-8695-FF35-7423-D46E30965613}"/>
          </ac:picMkLst>
        </pc:picChg>
        <pc:picChg chg="add mod">
          <ac:chgData name="Coufal Petr" userId="76484aeb-9507-44c9-a583-612a370dac90" providerId="ADAL" clId="{1C84DA2F-FBD3-445C-9AEA-82273DD49892}" dt="2023-04-09T21:21:55.670" v="3650" actId="1076"/>
          <ac:picMkLst>
            <pc:docMk/>
            <pc:sldMk cId="4022871590" sldId="325"/>
            <ac:picMk id="13" creationId="{A48DD27E-3804-394D-754D-4A6D61EBAD64}"/>
          </ac:picMkLst>
        </pc:picChg>
        <pc:picChg chg="add mod">
          <ac:chgData name="Coufal Petr" userId="76484aeb-9507-44c9-a583-612a370dac90" providerId="ADAL" clId="{1C84DA2F-FBD3-445C-9AEA-82273DD49892}" dt="2023-04-09T21:22:09.928" v="3655" actId="1076"/>
          <ac:picMkLst>
            <pc:docMk/>
            <pc:sldMk cId="4022871590" sldId="325"/>
            <ac:picMk id="14" creationId="{BD813D7F-CFCB-B774-209F-67CDED9F6CBD}"/>
          </ac:picMkLst>
        </pc:picChg>
      </pc:sldChg>
      <pc:sldChg chg="addSp delSp modSp add mod ord">
        <pc:chgData name="Coufal Petr" userId="76484aeb-9507-44c9-a583-612a370dac90" providerId="ADAL" clId="{1C84DA2F-FBD3-445C-9AEA-82273DD49892}" dt="2023-04-09T21:25:12.006" v="3693" actId="1076"/>
        <pc:sldMkLst>
          <pc:docMk/>
          <pc:sldMk cId="347949732" sldId="326"/>
        </pc:sldMkLst>
        <pc:spChg chg="mod">
          <ac:chgData name="Coufal Petr" userId="76484aeb-9507-44c9-a583-612a370dac90" providerId="ADAL" clId="{1C84DA2F-FBD3-445C-9AEA-82273DD49892}" dt="2023-04-09T21:25:12.006" v="3693" actId="1076"/>
          <ac:spMkLst>
            <pc:docMk/>
            <pc:sldMk cId="347949732" sldId="326"/>
            <ac:spMk id="2" creationId="{16E5DC98-987D-0F02-3D39-F93CE0365926}"/>
          </ac:spMkLst>
        </pc:spChg>
        <pc:spChg chg="mod">
          <ac:chgData name="Coufal Petr" userId="76484aeb-9507-44c9-a583-612a370dac90" providerId="ADAL" clId="{1C84DA2F-FBD3-445C-9AEA-82273DD49892}" dt="2023-04-09T21:25:09.006" v="3692" actId="1076"/>
          <ac:spMkLst>
            <pc:docMk/>
            <pc:sldMk cId="347949732" sldId="326"/>
            <ac:spMk id="3" creationId="{DEE46488-A1CC-7826-3D41-78A2260ED0C0}"/>
          </ac:spMkLst>
        </pc:spChg>
        <pc:spChg chg="del">
          <ac:chgData name="Coufal Petr" userId="76484aeb-9507-44c9-a583-612a370dac90" providerId="ADAL" clId="{1C84DA2F-FBD3-445C-9AEA-82273DD49892}" dt="2023-04-09T21:24:58.003" v="3683" actId="26606"/>
          <ac:spMkLst>
            <pc:docMk/>
            <pc:sldMk cId="347949732" sldId="326"/>
            <ac:spMk id="9" creationId="{ECC07320-C2CA-4E29-8481-9D9E143C7788}"/>
          </ac:spMkLst>
        </pc:spChg>
        <pc:spChg chg="del">
          <ac:chgData name="Coufal Petr" userId="76484aeb-9507-44c9-a583-612a370dac90" providerId="ADAL" clId="{1C84DA2F-FBD3-445C-9AEA-82273DD49892}" dt="2023-04-09T21:24:58.003" v="3683" actId="26606"/>
          <ac:spMkLst>
            <pc:docMk/>
            <pc:sldMk cId="347949732" sldId="326"/>
            <ac:spMk id="11" creationId="{178FB36B-5BFE-42CA-BC60-1115E0D95EEC}"/>
          </ac:spMkLst>
        </pc:spChg>
        <pc:spChg chg="add">
          <ac:chgData name="Coufal Petr" userId="76484aeb-9507-44c9-a583-612a370dac90" providerId="ADAL" clId="{1C84DA2F-FBD3-445C-9AEA-82273DD49892}" dt="2023-04-09T21:24:58.003" v="3683" actId="26606"/>
          <ac:spMkLst>
            <pc:docMk/>
            <pc:sldMk cId="347949732" sldId="326"/>
            <ac:spMk id="18439" creationId="{E91DC736-0EF8-4F87-9146-EBF1D2EE4D3D}"/>
          </ac:spMkLst>
        </pc:spChg>
        <pc:spChg chg="add">
          <ac:chgData name="Coufal Petr" userId="76484aeb-9507-44c9-a583-612a370dac90" providerId="ADAL" clId="{1C84DA2F-FBD3-445C-9AEA-82273DD49892}" dt="2023-04-09T21:24:58.003" v="3683" actId="26606"/>
          <ac:spMkLst>
            <pc:docMk/>
            <pc:sldMk cId="347949732" sldId="326"/>
            <ac:spMk id="18441" creationId="{097CD68E-23E3-4007-8847-CD0944C4F7BE}"/>
          </ac:spMkLst>
        </pc:spChg>
        <pc:spChg chg="add">
          <ac:chgData name="Coufal Petr" userId="76484aeb-9507-44c9-a583-612a370dac90" providerId="ADAL" clId="{1C84DA2F-FBD3-445C-9AEA-82273DD49892}" dt="2023-04-09T21:24:58.003" v="3683" actId="26606"/>
          <ac:spMkLst>
            <pc:docMk/>
            <pc:sldMk cId="347949732" sldId="326"/>
            <ac:spMk id="18443" creationId="{AF2F604E-43BE-4DC3-B983-E071523364F8}"/>
          </ac:spMkLst>
        </pc:spChg>
        <pc:spChg chg="add">
          <ac:chgData name="Coufal Petr" userId="76484aeb-9507-44c9-a583-612a370dac90" providerId="ADAL" clId="{1C84DA2F-FBD3-445C-9AEA-82273DD49892}" dt="2023-04-09T21:24:58.003" v="3683" actId="26606"/>
          <ac:spMkLst>
            <pc:docMk/>
            <pc:sldMk cId="347949732" sldId="326"/>
            <ac:spMk id="18445" creationId="{08C9B587-E65E-4B52-B37C-ABEBB6E87928}"/>
          </ac:spMkLst>
        </pc:spChg>
        <pc:picChg chg="del">
          <ac:chgData name="Coufal Petr" userId="76484aeb-9507-44c9-a583-612a370dac90" providerId="ADAL" clId="{1C84DA2F-FBD3-445C-9AEA-82273DD49892}" dt="2023-04-09T21:24:47.377" v="3681" actId="478"/>
          <ac:picMkLst>
            <pc:docMk/>
            <pc:sldMk cId="347949732" sldId="326"/>
            <ac:picMk id="5" creationId="{FBD42750-DB8A-AB26-A7E5-AA1E7A9E9D4B}"/>
          </ac:picMkLst>
        </pc:picChg>
        <pc:picChg chg="add mod ord">
          <ac:chgData name="Coufal Petr" userId="76484aeb-9507-44c9-a583-612a370dac90" providerId="ADAL" clId="{1C84DA2F-FBD3-445C-9AEA-82273DD49892}" dt="2023-04-09T21:24:58.003" v="3683" actId="26606"/>
          <ac:picMkLst>
            <pc:docMk/>
            <pc:sldMk cId="347949732" sldId="326"/>
            <ac:picMk id="18434" creationId="{5C27A56D-C2C7-7482-1E92-2D120A854777}"/>
          </ac:picMkLst>
        </pc:picChg>
      </pc:sldChg>
      <pc:sldChg chg="addSp delSp modSp new mod setBg">
        <pc:chgData name="Coufal Petr" userId="76484aeb-9507-44c9-a583-612a370dac90" providerId="ADAL" clId="{1C84DA2F-FBD3-445C-9AEA-82273DD49892}" dt="2023-04-10T18:46:57.560" v="4370" actId="403"/>
        <pc:sldMkLst>
          <pc:docMk/>
          <pc:sldMk cId="3629308256" sldId="327"/>
        </pc:sldMkLst>
        <pc:spChg chg="mod ord">
          <ac:chgData name="Coufal Petr" userId="76484aeb-9507-44c9-a583-612a370dac90" providerId="ADAL" clId="{1C84DA2F-FBD3-445C-9AEA-82273DD49892}" dt="2023-04-10T18:46:57.560" v="4370" actId="403"/>
          <ac:spMkLst>
            <pc:docMk/>
            <pc:sldMk cId="3629308256" sldId="327"/>
            <ac:spMk id="2" creationId="{29B5627D-1AF8-EE80-CC79-878DD02EB379}"/>
          </ac:spMkLst>
        </pc:spChg>
        <pc:spChg chg="mod ord">
          <ac:chgData name="Coufal Petr" userId="76484aeb-9507-44c9-a583-612a370dac90" providerId="ADAL" clId="{1C84DA2F-FBD3-445C-9AEA-82273DD49892}" dt="2023-04-10T18:35:57.550" v="4052" actId="207"/>
          <ac:spMkLst>
            <pc:docMk/>
            <pc:sldMk cId="3629308256" sldId="327"/>
            <ac:spMk id="3" creationId="{AFF40F30-B9B4-73B9-65F9-40065D53D7B3}"/>
          </ac:spMkLst>
        </pc:spChg>
        <pc:spChg chg="del mod">
          <ac:chgData name="Coufal Petr" userId="76484aeb-9507-44c9-a583-612a370dac90" providerId="ADAL" clId="{1C84DA2F-FBD3-445C-9AEA-82273DD49892}" dt="2023-04-10T18:27:39.489" v="3971" actId="478"/>
          <ac:spMkLst>
            <pc:docMk/>
            <pc:sldMk cId="3629308256" sldId="327"/>
            <ac:spMk id="4" creationId="{0DEB7DC0-1ABB-2C34-2FC5-2CB1C64C1D19}"/>
          </ac:spMkLst>
        </pc:spChg>
        <pc:spChg chg="add mod">
          <ac:chgData name="Coufal Petr" userId="76484aeb-9507-44c9-a583-612a370dac90" providerId="ADAL" clId="{1C84DA2F-FBD3-445C-9AEA-82273DD49892}" dt="2023-04-10T18:37:15.260" v="4090" actId="1076"/>
          <ac:spMkLst>
            <pc:docMk/>
            <pc:sldMk cId="3629308256" sldId="327"/>
            <ac:spMk id="5" creationId="{49FC7B31-4922-6E15-78D1-91853290419D}"/>
          </ac:spMkLst>
        </pc:spChg>
        <pc:spChg chg="add mod">
          <ac:chgData name="Coufal Petr" userId="76484aeb-9507-44c9-a583-612a370dac90" providerId="ADAL" clId="{1C84DA2F-FBD3-445C-9AEA-82273DD49892}" dt="2023-04-10T18:37:40.872" v="4106" actId="1076"/>
          <ac:spMkLst>
            <pc:docMk/>
            <pc:sldMk cId="3629308256" sldId="327"/>
            <ac:spMk id="6" creationId="{9FEFBA3F-A92D-FAA3-E682-1EBA83EBE72A}"/>
          </ac:spMkLst>
        </pc:spChg>
        <pc:spChg chg="add mod">
          <ac:chgData name="Coufal Petr" userId="76484aeb-9507-44c9-a583-612a370dac90" providerId="ADAL" clId="{1C84DA2F-FBD3-445C-9AEA-82273DD49892}" dt="2023-04-10T18:38:22.206" v="4131" actId="14100"/>
          <ac:spMkLst>
            <pc:docMk/>
            <pc:sldMk cId="3629308256" sldId="327"/>
            <ac:spMk id="7" creationId="{BD38D905-9C0E-B624-EBA2-B21F5D837D8F}"/>
          </ac:spMkLst>
        </pc:spChg>
        <pc:spChg chg="add del">
          <ac:chgData name="Coufal Petr" userId="76484aeb-9507-44c9-a583-612a370dac90" providerId="ADAL" clId="{1C84DA2F-FBD3-445C-9AEA-82273DD49892}" dt="2023-04-10T18:34:18.311" v="4011" actId="26606"/>
          <ac:spMkLst>
            <pc:docMk/>
            <pc:sldMk cId="3629308256" sldId="327"/>
            <ac:spMk id="21519" creationId="{B3F59054-3394-4D87-8BD0-A28DCD47F1BC}"/>
          </ac:spMkLst>
        </pc:spChg>
        <pc:spChg chg="add del">
          <ac:chgData name="Coufal Petr" userId="76484aeb-9507-44c9-a583-612a370dac90" providerId="ADAL" clId="{1C84DA2F-FBD3-445C-9AEA-82273DD49892}" dt="2023-04-10T18:34:18.311" v="4011" actId="26606"/>
          <ac:spMkLst>
            <pc:docMk/>
            <pc:sldMk cId="3629308256" sldId="327"/>
            <ac:spMk id="21521" creationId="{2FE0ABA9-CAF1-4816-837D-5F28AAA08E0A}"/>
          </ac:spMkLst>
        </pc:spChg>
        <pc:spChg chg="add del">
          <ac:chgData name="Coufal Petr" userId="76484aeb-9507-44c9-a583-612a370dac90" providerId="ADAL" clId="{1C84DA2F-FBD3-445C-9AEA-82273DD49892}" dt="2023-04-10T18:34:18.311" v="4011" actId="26606"/>
          <ac:spMkLst>
            <pc:docMk/>
            <pc:sldMk cId="3629308256" sldId="327"/>
            <ac:spMk id="21523" creationId="{BC8B9C14-70F0-4F42-85FF-0DD3D5A585A5}"/>
          </ac:spMkLst>
        </pc:spChg>
        <pc:spChg chg="add del">
          <ac:chgData name="Coufal Petr" userId="76484aeb-9507-44c9-a583-612a370dac90" providerId="ADAL" clId="{1C84DA2F-FBD3-445C-9AEA-82273DD49892}" dt="2023-04-10T18:34:18.311" v="4011" actId="26606"/>
          <ac:spMkLst>
            <pc:docMk/>
            <pc:sldMk cId="3629308256" sldId="327"/>
            <ac:spMk id="21525" creationId="{98DE6C44-43F8-4DE4-AB81-66853FFEA09A}"/>
          </ac:spMkLst>
        </pc:spChg>
        <pc:spChg chg="add del">
          <ac:chgData name="Coufal Petr" userId="76484aeb-9507-44c9-a583-612a370dac90" providerId="ADAL" clId="{1C84DA2F-FBD3-445C-9AEA-82273DD49892}" dt="2023-04-10T18:34:18.311" v="4011" actId="26606"/>
          <ac:spMkLst>
            <pc:docMk/>
            <pc:sldMk cId="3629308256" sldId="327"/>
            <ac:spMk id="21527" creationId="{2409529B-9B56-4F10-BE4D-F934DB89E57E}"/>
          </ac:spMkLst>
        </pc:spChg>
        <pc:spChg chg="add">
          <ac:chgData name="Coufal Petr" userId="76484aeb-9507-44c9-a583-612a370dac90" providerId="ADAL" clId="{1C84DA2F-FBD3-445C-9AEA-82273DD49892}" dt="2023-04-10T18:34:18.315" v="4012" actId="26606"/>
          <ac:spMkLst>
            <pc:docMk/>
            <pc:sldMk cId="3629308256" sldId="327"/>
            <ac:spMk id="21529" creationId="{B3684CCF-CEBB-4D8E-A366-95E43D4C790B}"/>
          </ac:spMkLst>
        </pc:spChg>
        <pc:spChg chg="add">
          <ac:chgData name="Coufal Petr" userId="76484aeb-9507-44c9-a583-612a370dac90" providerId="ADAL" clId="{1C84DA2F-FBD3-445C-9AEA-82273DD49892}" dt="2023-04-10T18:34:18.315" v="4012" actId="26606"/>
          <ac:spMkLst>
            <pc:docMk/>
            <pc:sldMk cId="3629308256" sldId="327"/>
            <ac:spMk id="21530" creationId="{70BEB1E7-2F88-40BC-B73D-42E5B6F80BFC}"/>
          </ac:spMkLst>
        </pc:spChg>
        <pc:picChg chg="add del mod">
          <ac:chgData name="Coufal Petr" userId="76484aeb-9507-44c9-a583-612a370dac90" providerId="ADAL" clId="{1C84DA2F-FBD3-445C-9AEA-82273DD49892}" dt="2023-04-10T18:29:33.943" v="3978" actId="478"/>
          <ac:picMkLst>
            <pc:docMk/>
            <pc:sldMk cId="3629308256" sldId="327"/>
            <ac:picMk id="21506" creationId="{6C4B1860-3B70-4433-C6C8-0F92784D5238}"/>
          </ac:picMkLst>
        </pc:picChg>
        <pc:picChg chg="add del mod">
          <ac:chgData name="Coufal Petr" userId="76484aeb-9507-44c9-a583-612a370dac90" providerId="ADAL" clId="{1C84DA2F-FBD3-445C-9AEA-82273DD49892}" dt="2023-04-10T18:32:45.493" v="4004" actId="478"/>
          <ac:picMkLst>
            <pc:docMk/>
            <pc:sldMk cId="3629308256" sldId="327"/>
            <ac:picMk id="21508" creationId="{3A637355-5D13-A6B0-940E-083F1BA4CB2A}"/>
          </ac:picMkLst>
        </pc:picChg>
        <pc:picChg chg="add mod ord">
          <ac:chgData name="Coufal Petr" userId="76484aeb-9507-44c9-a583-612a370dac90" providerId="ADAL" clId="{1C84DA2F-FBD3-445C-9AEA-82273DD49892}" dt="2023-04-10T18:34:18.315" v="4012" actId="26606"/>
          <ac:picMkLst>
            <pc:docMk/>
            <pc:sldMk cId="3629308256" sldId="327"/>
            <ac:picMk id="21510" creationId="{36C20FF8-4BE5-F30C-AE48-1223EF90F344}"/>
          </ac:picMkLst>
        </pc:picChg>
        <pc:picChg chg="add mod ord">
          <ac:chgData name="Coufal Petr" userId="76484aeb-9507-44c9-a583-612a370dac90" providerId="ADAL" clId="{1C84DA2F-FBD3-445C-9AEA-82273DD49892}" dt="2023-04-10T18:34:18.315" v="4012" actId="26606"/>
          <ac:picMkLst>
            <pc:docMk/>
            <pc:sldMk cId="3629308256" sldId="327"/>
            <ac:picMk id="21512" creationId="{3BF34153-BB78-E125-158E-1C9F2E3B092A}"/>
          </ac:picMkLst>
        </pc:picChg>
        <pc:picChg chg="add mod">
          <ac:chgData name="Coufal Petr" userId="76484aeb-9507-44c9-a583-612a370dac90" providerId="ADAL" clId="{1C84DA2F-FBD3-445C-9AEA-82273DD49892}" dt="2023-04-10T18:34:18.315" v="4012" actId="26606"/>
          <ac:picMkLst>
            <pc:docMk/>
            <pc:sldMk cId="3629308256" sldId="327"/>
            <ac:picMk id="21514" creationId="{7C7764CB-2FBF-025A-2FA1-2DDCFC359130}"/>
          </ac:picMkLst>
        </pc:picChg>
      </pc:sldChg>
      <pc:sldChg chg="new del">
        <pc:chgData name="Coufal Petr" userId="76484aeb-9507-44c9-a583-612a370dac90" providerId="ADAL" clId="{1C84DA2F-FBD3-445C-9AEA-82273DD49892}" dt="2023-04-10T18:46:48.739" v="4368" actId="2696"/>
        <pc:sldMkLst>
          <pc:docMk/>
          <pc:sldMk cId="2704245447" sldId="328"/>
        </pc:sldMkLst>
      </pc:sldChg>
      <pc:sldChg chg="addSp modSp add mod setBg">
        <pc:chgData name="Coufal Petr" userId="76484aeb-9507-44c9-a583-612a370dac90" providerId="ADAL" clId="{1C84DA2F-FBD3-445C-9AEA-82273DD49892}" dt="2023-04-10T19:24:03.802" v="4935" actId="14100"/>
        <pc:sldMkLst>
          <pc:docMk/>
          <pc:sldMk cId="1128128375" sldId="329"/>
        </pc:sldMkLst>
        <pc:spChg chg="mod">
          <ac:chgData name="Coufal Petr" userId="76484aeb-9507-44c9-a583-612a370dac90" providerId="ADAL" clId="{1C84DA2F-FBD3-445C-9AEA-82273DD49892}" dt="2023-04-10T18:43:18.008" v="4237" actId="2711"/>
          <ac:spMkLst>
            <pc:docMk/>
            <pc:sldMk cId="1128128375" sldId="329"/>
            <ac:spMk id="2" creationId="{29B5627D-1AF8-EE80-CC79-878DD02EB379}"/>
          </ac:spMkLst>
        </pc:spChg>
        <pc:spChg chg="mod">
          <ac:chgData name="Coufal Petr" userId="76484aeb-9507-44c9-a583-612a370dac90" providerId="ADAL" clId="{1C84DA2F-FBD3-445C-9AEA-82273DD49892}" dt="2023-04-10T18:46:02.051" v="4366" actId="5793"/>
          <ac:spMkLst>
            <pc:docMk/>
            <pc:sldMk cId="1128128375" sldId="329"/>
            <ac:spMk id="3" creationId="{AFF40F30-B9B4-73B9-65F9-40065D53D7B3}"/>
          </ac:spMkLst>
        </pc:spChg>
        <pc:spChg chg="add">
          <ac:chgData name="Coufal Petr" userId="76484aeb-9507-44c9-a583-612a370dac90" providerId="ADAL" clId="{1C84DA2F-FBD3-445C-9AEA-82273DD49892}" dt="2023-04-10T18:43:02.732" v="4234" actId="26606"/>
          <ac:spMkLst>
            <pc:docMk/>
            <pc:sldMk cId="1128128375" sldId="329"/>
            <ac:spMk id="21511" creationId="{0E3596DD-156A-473E-9BB3-C6A29F7574E9}"/>
          </ac:spMkLst>
        </pc:spChg>
        <pc:spChg chg="add">
          <ac:chgData name="Coufal Petr" userId="76484aeb-9507-44c9-a583-612a370dac90" providerId="ADAL" clId="{1C84DA2F-FBD3-445C-9AEA-82273DD49892}" dt="2023-04-10T18:43:02.732" v="4234" actId="26606"/>
          <ac:spMkLst>
            <pc:docMk/>
            <pc:sldMk cId="1128128375" sldId="329"/>
            <ac:spMk id="21513" creationId="{2C46C4D6-C474-4E92-B52E-944C1118F7B6}"/>
          </ac:spMkLst>
        </pc:spChg>
        <pc:picChg chg="mod">
          <ac:chgData name="Coufal Petr" userId="76484aeb-9507-44c9-a583-612a370dac90" providerId="ADAL" clId="{1C84DA2F-FBD3-445C-9AEA-82273DD49892}" dt="2023-04-10T19:24:03.802" v="4935" actId="14100"/>
          <ac:picMkLst>
            <pc:docMk/>
            <pc:sldMk cId="1128128375" sldId="329"/>
            <ac:picMk id="21506" creationId="{6C4B1860-3B70-4433-C6C8-0F92784D5238}"/>
          </ac:picMkLst>
        </pc:picChg>
      </pc:sldChg>
      <pc:sldChg chg="addSp delSp modSp add del mod">
        <pc:chgData name="Coufal Petr" userId="76484aeb-9507-44c9-a583-612a370dac90" providerId="ADAL" clId="{1C84DA2F-FBD3-445C-9AEA-82273DD49892}" dt="2023-04-10T18:46:13.758" v="4367" actId="2696"/>
        <pc:sldMkLst>
          <pc:docMk/>
          <pc:sldMk cId="2573791550" sldId="330"/>
        </pc:sldMkLst>
        <pc:spChg chg="mod">
          <ac:chgData name="Coufal Petr" userId="76484aeb-9507-44c9-a583-612a370dac90" providerId="ADAL" clId="{1C84DA2F-FBD3-445C-9AEA-82273DD49892}" dt="2023-04-10T18:35:12.270" v="4040" actId="20577"/>
          <ac:spMkLst>
            <pc:docMk/>
            <pc:sldMk cId="2573791550" sldId="330"/>
            <ac:spMk id="2" creationId="{29B5627D-1AF8-EE80-CC79-878DD02EB379}"/>
          </ac:spMkLst>
        </pc:spChg>
        <pc:picChg chg="del">
          <ac:chgData name="Coufal Petr" userId="76484aeb-9507-44c9-a583-612a370dac90" providerId="ADAL" clId="{1C84DA2F-FBD3-445C-9AEA-82273DD49892}" dt="2023-04-10T18:35:17.762" v="4041" actId="478"/>
          <ac:picMkLst>
            <pc:docMk/>
            <pc:sldMk cId="2573791550" sldId="330"/>
            <ac:picMk id="21506" creationId="{6C4B1860-3B70-4433-C6C8-0F92784D5238}"/>
          </ac:picMkLst>
        </pc:picChg>
        <pc:picChg chg="add del mod">
          <ac:chgData name="Coufal Petr" userId="76484aeb-9507-44c9-a583-612a370dac90" providerId="ADAL" clId="{1C84DA2F-FBD3-445C-9AEA-82273DD49892}" dt="2023-04-10T18:43:55.798" v="4249" actId="21"/>
          <ac:picMkLst>
            <pc:docMk/>
            <pc:sldMk cId="2573791550" sldId="330"/>
            <ac:picMk id="22530" creationId="{0C445EDD-8417-2179-0987-A0F89D12BC74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10T19:24:23.475" v="4940" actId="14100"/>
        <pc:sldMkLst>
          <pc:docMk/>
          <pc:sldMk cId="1339697900" sldId="331"/>
        </pc:sldMkLst>
        <pc:spChg chg="mod">
          <ac:chgData name="Coufal Petr" userId="76484aeb-9507-44c9-a583-612a370dac90" providerId="ADAL" clId="{1C84DA2F-FBD3-445C-9AEA-82273DD49892}" dt="2023-04-10T18:44:09.336" v="4264" actId="27636"/>
          <ac:spMkLst>
            <pc:docMk/>
            <pc:sldMk cId="1339697900" sldId="331"/>
            <ac:spMk id="2" creationId="{29B5627D-1AF8-EE80-CC79-878DD02EB379}"/>
          </ac:spMkLst>
        </pc:spChg>
        <pc:spChg chg="mod">
          <ac:chgData name="Coufal Petr" userId="76484aeb-9507-44c9-a583-612a370dac90" providerId="ADAL" clId="{1C84DA2F-FBD3-445C-9AEA-82273DD49892}" dt="2023-04-10T18:45:51.942" v="4363" actId="27636"/>
          <ac:spMkLst>
            <pc:docMk/>
            <pc:sldMk cId="1339697900" sldId="331"/>
            <ac:spMk id="3" creationId="{AFF40F30-B9B4-73B9-65F9-40065D53D7B3}"/>
          </ac:spMkLst>
        </pc:spChg>
        <pc:picChg chg="add mod">
          <ac:chgData name="Coufal Petr" userId="76484aeb-9507-44c9-a583-612a370dac90" providerId="ADAL" clId="{1C84DA2F-FBD3-445C-9AEA-82273DD49892}" dt="2023-04-10T19:24:23.475" v="4940" actId="14100"/>
          <ac:picMkLst>
            <pc:docMk/>
            <pc:sldMk cId="1339697900" sldId="331"/>
            <ac:picMk id="4" creationId="{51E7950E-8D20-A6EA-5B19-33BACB0AB4B9}"/>
          </ac:picMkLst>
        </pc:picChg>
        <pc:picChg chg="del">
          <ac:chgData name="Coufal Petr" userId="76484aeb-9507-44c9-a583-612a370dac90" providerId="ADAL" clId="{1C84DA2F-FBD3-445C-9AEA-82273DD49892}" dt="2023-04-10T18:44:00.352" v="4250" actId="478"/>
          <ac:picMkLst>
            <pc:docMk/>
            <pc:sldMk cId="1339697900" sldId="331"/>
            <ac:picMk id="21506" creationId="{6C4B1860-3B70-4433-C6C8-0F92784D5238}"/>
          </ac:picMkLst>
        </pc:picChg>
      </pc:sldChg>
      <pc:sldChg chg="new del">
        <pc:chgData name="Coufal Petr" userId="76484aeb-9507-44c9-a583-612a370dac90" providerId="ADAL" clId="{1C84DA2F-FBD3-445C-9AEA-82273DD49892}" dt="2023-04-10T18:53:58.412" v="4395" actId="2696"/>
        <pc:sldMkLst>
          <pc:docMk/>
          <pc:sldMk cId="485999698" sldId="332"/>
        </pc:sldMkLst>
      </pc:sldChg>
      <pc:sldChg chg="addSp delSp modSp new mod setBg">
        <pc:chgData name="Coufal Petr" userId="76484aeb-9507-44c9-a583-612a370dac90" providerId="ADAL" clId="{1C84DA2F-FBD3-445C-9AEA-82273DD49892}" dt="2023-04-12T19:59:55.476" v="4954" actId="5793"/>
        <pc:sldMkLst>
          <pc:docMk/>
          <pc:sldMk cId="2739200579" sldId="333"/>
        </pc:sldMkLst>
        <pc:spChg chg="mod ord">
          <ac:chgData name="Coufal Petr" userId="76484aeb-9507-44c9-a583-612a370dac90" providerId="ADAL" clId="{1C84DA2F-FBD3-445C-9AEA-82273DD49892}" dt="2023-04-12T19:59:55.476" v="4954" actId="5793"/>
          <ac:spMkLst>
            <pc:docMk/>
            <pc:sldMk cId="2739200579" sldId="333"/>
            <ac:spMk id="2" creationId="{E93743A0-43C3-2C0F-6CCB-703E6F7DEDDD}"/>
          </ac:spMkLst>
        </pc:spChg>
        <pc:spChg chg="mod ord">
          <ac:chgData name="Coufal Petr" userId="76484aeb-9507-44c9-a583-612a370dac90" providerId="ADAL" clId="{1C84DA2F-FBD3-445C-9AEA-82273DD49892}" dt="2023-04-10T18:55:59.680" v="4422" actId="403"/>
          <ac:spMkLst>
            <pc:docMk/>
            <pc:sldMk cId="2739200579" sldId="333"/>
            <ac:spMk id="3" creationId="{ED44725D-9D03-933C-0341-2691F302B9F4}"/>
          </ac:spMkLst>
        </pc:spChg>
        <pc:spChg chg="add del">
          <ac:chgData name="Coufal Petr" userId="76484aeb-9507-44c9-a583-612a370dac90" providerId="ADAL" clId="{1C84DA2F-FBD3-445C-9AEA-82273DD49892}" dt="2023-04-10T18:54:25.397" v="4397" actId="478"/>
          <ac:spMkLst>
            <pc:docMk/>
            <pc:sldMk cId="2739200579" sldId="333"/>
            <ac:spMk id="4" creationId="{AEFA3199-C175-1678-9F7D-85F2AE7912D3}"/>
          </ac:spMkLst>
        </pc:spChg>
        <pc:spChg chg="add">
          <ac:chgData name="Coufal Petr" userId="76484aeb-9507-44c9-a583-612a370dac90" providerId="ADAL" clId="{1C84DA2F-FBD3-445C-9AEA-82273DD49892}" dt="2023-04-10T18:55:18.642" v="4400" actId="26606"/>
          <ac:spMkLst>
            <pc:docMk/>
            <pc:sldMk cId="2739200579" sldId="333"/>
            <ac:spMk id="23563" creationId="{6234BCC6-39B9-47D9-8BF8-C665401AE23C}"/>
          </ac:spMkLst>
        </pc:spChg>
        <pc:spChg chg="add">
          <ac:chgData name="Coufal Petr" userId="76484aeb-9507-44c9-a583-612a370dac90" providerId="ADAL" clId="{1C84DA2F-FBD3-445C-9AEA-82273DD49892}" dt="2023-04-10T18:55:18.642" v="4400" actId="26606"/>
          <ac:spMkLst>
            <pc:docMk/>
            <pc:sldMk cId="2739200579" sldId="333"/>
            <ac:spMk id="23565" creationId="{72A9CE9D-DAC3-40AF-B504-78A64A909F9D}"/>
          </ac:spMkLst>
        </pc:spChg>
        <pc:spChg chg="add">
          <ac:chgData name="Coufal Petr" userId="76484aeb-9507-44c9-a583-612a370dac90" providerId="ADAL" clId="{1C84DA2F-FBD3-445C-9AEA-82273DD49892}" dt="2023-04-10T18:55:18.642" v="4400" actId="26606"/>
          <ac:spMkLst>
            <pc:docMk/>
            <pc:sldMk cId="2739200579" sldId="333"/>
            <ac:spMk id="23567" creationId="{506D7452-6CDE-4381-86CE-07B2459383D5}"/>
          </ac:spMkLst>
        </pc:spChg>
        <pc:spChg chg="add">
          <ac:chgData name="Coufal Petr" userId="76484aeb-9507-44c9-a583-612a370dac90" providerId="ADAL" clId="{1C84DA2F-FBD3-445C-9AEA-82273DD49892}" dt="2023-04-10T18:55:18.642" v="4400" actId="26606"/>
          <ac:spMkLst>
            <pc:docMk/>
            <pc:sldMk cId="2739200579" sldId="333"/>
            <ac:spMk id="23569" creationId="{762DA937-8B55-4317-BD32-98D7AF30E39E}"/>
          </ac:spMkLst>
        </pc:spChg>
        <pc:spChg chg="add">
          <ac:chgData name="Coufal Petr" userId="76484aeb-9507-44c9-a583-612a370dac90" providerId="ADAL" clId="{1C84DA2F-FBD3-445C-9AEA-82273DD49892}" dt="2023-04-10T18:55:18.642" v="4400" actId="26606"/>
          <ac:spMkLst>
            <pc:docMk/>
            <pc:sldMk cId="2739200579" sldId="333"/>
            <ac:spMk id="23571" creationId="{C52EE5A8-045B-4D39-8ED1-513334085EEC}"/>
          </ac:spMkLst>
        </pc:spChg>
        <pc:picChg chg="add mod">
          <ac:chgData name="Coufal Petr" userId="76484aeb-9507-44c9-a583-612a370dac90" providerId="ADAL" clId="{1C84DA2F-FBD3-445C-9AEA-82273DD49892}" dt="2023-04-10T18:55:18.642" v="4400" actId="26606"/>
          <ac:picMkLst>
            <pc:docMk/>
            <pc:sldMk cId="2739200579" sldId="333"/>
            <ac:picMk id="23556" creationId="{D316B07C-DA8F-768A-9CB1-1A09F9EB0F82}"/>
          </ac:picMkLst>
        </pc:picChg>
        <pc:picChg chg="add mod">
          <ac:chgData name="Coufal Petr" userId="76484aeb-9507-44c9-a583-612a370dac90" providerId="ADAL" clId="{1C84DA2F-FBD3-445C-9AEA-82273DD49892}" dt="2023-04-10T18:55:18.642" v="4400" actId="26606"/>
          <ac:picMkLst>
            <pc:docMk/>
            <pc:sldMk cId="2739200579" sldId="333"/>
            <ac:picMk id="23558" creationId="{80EDBD7F-A5CB-0C7A-8A23-568A01711504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10T19:14:07.883" v="4855" actId="1076"/>
        <pc:sldMkLst>
          <pc:docMk/>
          <pc:sldMk cId="120301901" sldId="334"/>
        </pc:sldMkLst>
        <pc:spChg chg="mod">
          <ac:chgData name="Coufal Petr" userId="76484aeb-9507-44c9-a583-612a370dac90" providerId="ADAL" clId="{1C84DA2F-FBD3-445C-9AEA-82273DD49892}" dt="2023-04-10T19:13:03.369" v="4854" actId="27636"/>
          <ac:spMkLst>
            <pc:docMk/>
            <pc:sldMk cId="120301901" sldId="334"/>
            <ac:spMk id="2" creationId="{DA017F8D-D4E2-4DBB-9A97-E0E17F71AFC4}"/>
          </ac:spMkLst>
        </pc:spChg>
        <pc:spChg chg="mod ord">
          <ac:chgData name="Coufal Petr" userId="76484aeb-9507-44c9-a583-612a370dac90" providerId="ADAL" clId="{1C84DA2F-FBD3-445C-9AEA-82273DD49892}" dt="2023-04-10T19:14:07.883" v="4855" actId="1076"/>
          <ac:spMkLst>
            <pc:docMk/>
            <pc:sldMk cId="120301901" sldId="334"/>
            <ac:spMk id="3" creationId="{F3879CF8-3273-4D79-A37B-8822567FFC57}"/>
          </ac:spMkLst>
        </pc:spChg>
        <pc:spChg chg="add del">
          <ac:chgData name="Coufal Petr" userId="76484aeb-9507-44c9-a583-612a370dac90" providerId="ADAL" clId="{1C84DA2F-FBD3-445C-9AEA-82273DD49892}" dt="2023-04-10T19:11:57.043" v="4817" actId="26606"/>
          <ac:spMkLst>
            <pc:docMk/>
            <pc:sldMk cId="120301901" sldId="334"/>
            <ac:spMk id="25609" creationId="{D2B783EE-0239-4717-BBEA-8C9EAC61C824}"/>
          </ac:spMkLst>
        </pc:spChg>
        <pc:spChg chg="add del">
          <ac:chgData name="Coufal Petr" userId="76484aeb-9507-44c9-a583-612a370dac90" providerId="ADAL" clId="{1C84DA2F-FBD3-445C-9AEA-82273DD49892}" dt="2023-04-10T19:11:57.043" v="4817" actId="26606"/>
          <ac:spMkLst>
            <pc:docMk/>
            <pc:sldMk cId="120301901" sldId="334"/>
            <ac:spMk id="25611" creationId="{A7B99495-F43F-4D80-A44F-2CB4764EB90B}"/>
          </ac:spMkLst>
        </pc:spChg>
        <pc:spChg chg="add del">
          <ac:chgData name="Coufal Petr" userId="76484aeb-9507-44c9-a583-612a370dac90" providerId="ADAL" clId="{1C84DA2F-FBD3-445C-9AEA-82273DD49892}" dt="2023-04-10T19:11:57.043" v="4817" actId="26606"/>
          <ac:spMkLst>
            <pc:docMk/>
            <pc:sldMk cId="120301901" sldId="334"/>
            <ac:spMk id="25613" creationId="{70BEB1E7-2F88-40BC-B73D-42E5B6F80BFC}"/>
          </ac:spMkLst>
        </pc:spChg>
        <pc:spChg chg="add">
          <ac:chgData name="Coufal Petr" userId="76484aeb-9507-44c9-a583-612a370dac90" providerId="ADAL" clId="{1C84DA2F-FBD3-445C-9AEA-82273DD49892}" dt="2023-04-10T19:11:57.043" v="4817" actId="26606"/>
          <ac:spMkLst>
            <pc:docMk/>
            <pc:sldMk cId="120301901" sldId="334"/>
            <ac:spMk id="26634" creationId="{6D731904-7733-45B0-902C-289497204C19}"/>
          </ac:spMkLst>
        </pc:spChg>
        <pc:spChg chg="add del">
          <ac:chgData name="Coufal Petr" userId="76484aeb-9507-44c9-a583-612a370dac90" providerId="ADAL" clId="{1C84DA2F-FBD3-445C-9AEA-82273DD49892}" dt="2023-04-10T19:11:43.651" v="4812" actId="26606"/>
          <ac:spMkLst>
            <pc:docMk/>
            <pc:sldMk cId="120301901" sldId="334"/>
            <ac:spMk id="26635" creationId="{D2B783EE-0239-4717-BBEA-8C9EAC61C824}"/>
          </ac:spMkLst>
        </pc:spChg>
        <pc:spChg chg="add">
          <ac:chgData name="Coufal Petr" userId="76484aeb-9507-44c9-a583-612a370dac90" providerId="ADAL" clId="{1C84DA2F-FBD3-445C-9AEA-82273DD49892}" dt="2023-04-10T19:11:57.043" v="4817" actId="26606"/>
          <ac:spMkLst>
            <pc:docMk/>
            <pc:sldMk cId="120301901" sldId="334"/>
            <ac:spMk id="26636" creationId="{504E6397-35D7-4AEC-9DA9-B7F6B12B88A5}"/>
          </ac:spMkLst>
        </pc:spChg>
        <pc:spChg chg="add del">
          <ac:chgData name="Coufal Petr" userId="76484aeb-9507-44c9-a583-612a370dac90" providerId="ADAL" clId="{1C84DA2F-FBD3-445C-9AEA-82273DD49892}" dt="2023-04-10T19:11:43.651" v="4812" actId="26606"/>
          <ac:spMkLst>
            <pc:docMk/>
            <pc:sldMk cId="120301901" sldId="334"/>
            <ac:spMk id="26637" creationId="{A7B99495-F43F-4D80-A44F-2CB4764EB90B}"/>
          </ac:spMkLst>
        </pc:spChg>
        <pc:spChg chg="add del">
          <ac:chgData name="Coufal Petr" userId="76484aeb-9507-44c9-a583-612a370dac90" providerId="ADAL" clId="{1C84DA2F-FBD3-445C-9AEA-82273DD49892}" dt="2023-04-10T19:11:43.651" v="4812" actId="26606"/>
          <ac:spMkLst>
            <pc:docMk/>
            <pc:sldMk cId="120301901" sldId="334"/>
            <ac:spMk id="26639" creationId="{70BEB1E7-2F88-40BC-B73D-42E5B6F80BFC}"/>
          </ac:spMkLst>
        </pc:spChg>
        <pc:spChg chg="add">
          <ac:chgData name="Coufal Petr" userId="76484aeb-9507-44c9-a583-612a370dac90" providerId="ADAL" clId="{1C84DA2F-FBD3-445C-9AEA-82273DD49892}" dt="2023-04-10T19:11:57.043" v="4817" actId="26606"/>
          <ac:spMkLst>
            <pc:docMk/>
            <pc:sldMk cId="120301901" sldId="334"/>
            <ac:spMk id="26641" creationId="{62C5A04F-2AEB-4631-8314-A8B812E1EC8E}"/>
          </ac:spMkLst>
        </pc:spChg>
        <pc:spChg chg="add">
          <ac:chgData name="Coufal Petr" userId="76484aeb-9507-44c9-a583-612a370dac90" providerId="ADAL" clId="{1C84DA2F-FBD3-445C-9AEA-82273DD49892}" dt="2023-04-10T19:11:57.043" v="4817" actId="26606"/>
          <ac:spMkLst>
            <pc:docMk/>
            <pc:sldMk cId="120301901" sldId="334"/>
            <ac:spMk id="26643" creationId="{4B2B1C70-BF3F-41BD-871B-63D8F911F77B}"/>
          </ac:spMkLst>
        </pc:spChg>
        <pc:picChg chg="del">
          <ac:chgData name="Coufal Petr" userId="76484aeb-9507-44c9-a583-612a370dac90" providerId="ADAL" clId="{1C84DA2F-FBD3-445C-9AEA-82273DD49892}" dt="2023-04-10T19:08:49.122" v="4759" actId="478"/>
          <ac:picMkLst>
            <pc:docMk/>
            <pc:sldMk cId="120301901" sldId="334"/>
            <ac:picMk id="25602" creationId="{BEE72295-2BB0-079A-BEBD-0F1A0D9337DC}"/>
          </ac:picMkLst>
        </pc:picChg>
        <pc:picChg chg="del">
          <ac:chgData name="Coufal Petr" userId="76484aeb-9507-44c9-a583-612a370dac90" providerId="ADAL" clId="{1C84DA2F-FBD3-445C-9AEA-82273DD49892}" dt="2023-04-10T19:08:49.858" v="4760" actId="478"/>
          <ac:picMkLst>
            <pc:docMk/>
            <pc:sldMk cId="120301901" sldId="334"/>
            <ac:picMk id="25604" creationId="{100F7EF5-334B-03B5-726A-73F566A4BDB6}"/>
          </ac:picMkLst>
        </pc:picChg>
        <pc:picChg chg="add mod ord">
          <ac:chgData name="Coufal Petr" userId="76484aeb-9507-44c9-a583-612a370dac90" providerId="ADAL" clId="{1C84DA2F-FBD3-445C-9AEA-82273DD49892}" dt="2023-04-10T19:12:05.489" v="4819" actId="1076"/>
          <ac:picMkLst>
            <pc:docMk/>
            <pc:sldMk cId="120301901" sldId="334"/>
            <ac:picMk id="26626" creationId="{CEFB05D0-704B-CAE2-393E-7D0FC3220AF8}"/>
          </ac:picMkLst>
        </pc:picChg>
        <pc:picChg chg="add del">
          <ac:chgData name="Coufal Petr" userId="76484aeb-9507-44c9-a583-612a370dac90" providerId="ADAL" clId="{1C84DA2F-FBD3-445C-9AEA-82273DD49892}" dt="2023-04-10T19:11:22.096" v="4809" actId="478"/>
          <ac:picMkLst>
            <pc:docMk/>
            <pc:sldMk cId="120301901" sldId="334"/>
            <ac:picMk id="26628" creationId="{94D512CE-81B5-8CC9-A356-260DADD87473}"/>
          </ac:picMkLst>
        </pc:picChg>
        <pc:picChg chg="add del mod">
          <ac:chgData name="Coufal Petr" userId="76484aeb-9507-44c9-a583-612a370dac90" providerId="ADAL" clId="{1C84DA2F-FBD3-445C-9AEA-82273DD49892}" dt="2023-04-10T19:11:44.384" v="4813"/>
          <ac:picMkLst>
            <pc:docMk/>
            <pc:sldMk cId="120301901" sldId="334"/>
            <ac:picMk id="26630" creationId="{F34BEDAF-E0B2-52BB-EC1F-5E66BC222622}"/>
          </ac:picMkLst>
        </pc:picChg>
        <pc:picChg chg="add mod">
          <ac:chgData name="Coufal Petr" userId="76484aeb-9507-44c9-a583-612a370dac90" providerId="ADAL" clId="{1C84DA2F-FBD3-445C-9AEA-82273DD49892}" dt="2023-04-10T19:11:57.043" v="4817" actId="26606"/>
          <ac:picMkLst>
            <pc:docMk/>
            <pc:sldMk cId="120301901" sldId="334"/>
            <ac:picMk id="26632" creationId="{877AFF77-EDCD-A3A8-8E32-395A94623863}"/>
          </ac:picMkLst>
        </pc:picChg>
      </pc:sldChg>
      <pc:sldChg chg="addSp delSp modSp new mod">
        <pc:chgData name="Coufal Petr" userId="76484aeb-9507-44c9-a583-612a370dac90" providerId="ADAL" clId="{1C84DA2F-FBD3-445C-9AEA-82273DD49892}" dt="2023-04-18T15:56:10.849" v="5350" actId="403"/>
        <pc:sldMkLst>
          <pc:docMk/>
          <pc:sldMk cId="4068721651" sldId="335"/>
        </pc:sldMkLst>
        <pc:spChg chg="mod">
          <ac:chgData name="Coufal Petr" userId="76484aeb-9507-44c9-a583-612a370dac90" providerId="ADAL" clId="{1C84DA2F-FBD3-445C-9AEA-82273DD49892}" dt="2023-04-18T15:56:10.849" v="5350" actId="403"/>
          <ac:spMkLst>
            <pc:docMk/>
            <pc:sldMk cId="4068721651" sldId="335"/>
            <ac:spMk id="2" creationId="{A48D29E8-75F1-A671-CB36-E7E56462804A}"/>
          </ac:spMkLst>
        </pc:spChg>
        <pc:spChg chg="mod ord">
          <ac:chgData name="Coufal Petr" userId="76484aeb-9507-44c9-a583-612a370dac90" providerId="ADAL" clId="{1C84DA2F-FBD3-445C-9AEA-82273DD49892}" dt="2023-04-18T15:56:02.205" v="5349" actId="20577"/>
          <ac:spMkLst>
            <pc:docMk/>
            <pc:sldMk cId="4068721651" sldId="335"/>
            <ac:spMk id="3" creationId="{041219BA-E606-CE2D-AF5E-71D74CF024FC}"/>
          </ac:spMkLst>
        </pc:spChg>
        <pc:spChg chg="del">
          <ac:chgData name="Coufal Petr" userId="76484aeb-9507-44c9-a583-612a370dac90" providerId="ADAL" clId="{1C84DA2F-FBD3-445C-9AEA-82273DD49892}" dt="2023-04-18T15:54:50.012" v="5331" actId="26606"/>
          <ac:spMkLst>
            <pc:docMk/>
            <pc:sldMk cId="4068721651" sldId="335"/>
            <ac:spMk id="24" creationId="{5EBC18B6-E5C3-4AD1-97A4-E6A3477A0BB9}"/>
          </ac:spMkLst>
        </pc:spChg>
        <pc:spChg chg="del">
          <ac:chgData name="Coufal Petr" userId="76484aeb-9507-44c9-a583-612a370dac90" providerId="ADAL" clId="{1C84DA2F-FBD3-445C-9AEA-82273DD49892}" dt="2023-04-18T15:54:50.012" v="5331" actId="26606"/>
          <ac:spMkLst>
            <pc:docMk/>
            <pc:sldMk cId="4068721651" sldId="335"/>
            <ac:spMk id="26" creationId="{136A4AB6-B72B-4CC6-ADCF-BE807B6C3D71}"/>
          </ac:spMkLst>
        </pc:spChg>
        <pc:spChg chg="del">
          <ac:chgData name="Coufal Petr" userId="76484aeb-9507-44c9-a583-612a370dac90" providerId="ADAL" clId="{1C84DA2F-FBD3-445C-9AEA-82273DD49892}" dt="2023-04-18T15:54:50.012" v="5331" actId="26606"/>
          <ac:spMkLst>
            <pc:docMk/>
            <pc:sldMk cId="4068721651" sldId="335"/>
            <ac:spMk id="28" creationId="{B35D540D-9486-4236-952A-F72DC52D79BF}"/>
          </ac:spMkLst>
        </pc:spChg>
        <pc:spChg chg="add">
          <ac:chgData name="Coufal Petr" userId="76484aeb-9507-44c9-a583-612a370dac90" providerId="ADAL" clId="{1C84DA2F-FBD3-445C-9AEA-82273DD49892}" dt="2023-04-18T15:54:50.012" v="5331" actId="26606"/>
          <ac:spMkLst>
            <pc:docMk/>
            <pc:sldMk cId="4068721651" sldId="335"/>
            <ac:spMk id="1035" creationId="{12C63567-9A18-430B-817B-152D609F572F}"/>
          </ac:spMkLst>
        </pc:spChg>
        <pc:picChg chg="del">
          <ac:chgData name="Coufal Petr" userId="76484aeb-9507-44c9-a583-612a370dac90" providerId="ADAL" clId="{1C84DA2F-FBD3-445C-9AEA-82273DD49892}" dt="2023-04-18T15:52:01.423" v="5325" actId="478"/>
          <ac:picMkLst>
            <pc:docMk/>
            <pc:sldMk cId="4068721651" sldId="335"/>
            <ac:picMk id="4" creationId="{EF576E59-1115-2572-8ACD-D78A0CF2A7AB}"/>
          </ac:picMkLst>
        </pc:picChg>
        <pc:picChg chg="mod ord">
          <ac:chgData name="Coufal Petr" userId="76484aeb-9507-44c9-a583-612a370dac90" providerId="ADAL" clId="{1C84DA2F-FBD3-445C-9AEA-82273DD49892}" dt="2023-04-18T15:54:50.012" v="5331" actId="26606"/>
          <ac:picMkLst>
            <pc:docMk/>
            <pc:sldMk cId="4068721651" sldId="335"/>
            <ac:picMk id="5" creationId="{22E6D1EC-EFA7-6ABE-DCC2-3D6B79226C84}"/>
          </ac:picMkLst>
        </pc:picChg>
        <pc:picChg chg="mod ord">
          <ac:chgData name="Coufal Petr" userId="76484aeb-9507-44c9-a583-612a370dac90" providerId="ADAL" clId="{1C84DA2F-FBD3-445C-9AEA-82273DD49892}" dt="2023-04-18T15:54:50.012" v="5331" actId="26606"/>
          <ac:picMkLst>
            <pc:docMk/>
            <pc:sldMk cId="4068721651" sldId="335"/>
            <ac:picMk id="6" creationId="{C5F6E9AA-C992-71DB-E2C7-554767B3E26A}"/>
          </ac:picMkLst>
        </pc:picChg>
        <pc:picChg chg="add mod">
          <ac:chgData name="Coufal Petr" userId="76484aeb-9507-44c9-a583-612a370dac90" providerId="ADAL" clId="{1C84DA2F-FBD3-445C-9AEA-82273DD49892}" dt="2023-04-18T15:54:50.012" v="5331" actId="26606"/>
          <ac:picMkLst>
            <pc:docMk/>
            <pc:sldMk cId="4068721651" sldId="335"/>
            <ac:picMk id="1026" creationId="{8FC5199B-B00C-9B08-B4A3-9126FA714464}"/>
          </ac:picMkLst>
        </pc:picChg>
        <pc:picChg chg="add mod">
          <ac:chgData name="Coufal Petr" userId="76484aeb-9507-44c9-a583-612a370dac90" providerId="ADAL" clId="{1C84DA2F-FBD3-445C-9AEA-82273DD49892}" dt="2023-04-18T15:54:50.012" v="5331" actId="26606"/>
          <ac:picMkLst>
            <pc:docMk/>
            <pc:sldMk cId="4068721651" sldId="335"/>
            <ac:picMk id="1028" creationId="{8075B972-F3C3-18F5-9330-95CFB61D2AC1}"/>
          </ac:picMkLst>
        </pc:picChg>
        <pc:picChg chg="add mod">
          <ac:chgData name="Coufal Petr" userId="76484aeb-9507-44c9-a583-612a370dac90" providerId="ADAL" clId="{1C84DA2F-FBD3-445C-9AEA-82273DD49892}" dt="2023-04-18T15:54:50.012" v="5331" actId="26606"/>
          <ac:picMkLst>
            <pc:docMk/>
            <pc:sldMk cId="4068721651" sldId="335"/>
            <ac:picMk id="1030" creationId="{EF15D0D8-1501-0DD9-C7D3-0F8FBE6E3D64}"/>
          </ac:picMkLst>
        </pc:picChg>
        <pc:picChg chg="add del">
          <ac:chgData name="Coufal Petr" userId="76484aeb-9507-44c9-a583-612a370dac90" providerId="ADAL" clId="{1C84DA2F-FBD3-445C-9AEA-82273DD49892}" dt="2023-04-18T15:55:02.463" v="5333" actId="478"/>
          <ac:picMkLst>
            <pc:docMk/>
            <pc:sldMk cId="4068721651" sldId="335"/>
            <ac:picMk id="1032" creationId="{3FD438AF-6A55-85D3-72A7-B124B8398869}"/>
          </ac:picMkLst>
        </pc:picChg>
        <pc:picChg chg="add del">
          <ac:chgData name="Coufal Petr" userId="76484aeb-9507-44c9-a583-612a370dac90" providerId="ADAL" clId="{1C84DA2F-FBD3-445C-9AEA-82273DD49892}" dt="2023-04-18T15:55:15.526" v="5335" actId="478"/>
          <ac:picMkLst>
            <pc:docMk/>
            <pc:sldMk cId="4068721651" sldId="335"/>
            <ac:picMk id="1034" creationId="{8F6B4BF4-7B65-857F-32C7-C540FBD651D4}"/>
          </ac:picMkLst>
        </pc:picChg>
        <pc:picChg chg="add mod">
          <ac:chgData name="Coufal Petr" userId="76484aeb-9507-44c9-a583-612a370dac90" providerId="ADAL" clId="{1C84DA2F-FBD3-445C-9AEA-82273DD49892}" dt="2023-04-18T15:55:39.819" v="5340" actId="1076"/>
          <ac:picMkLst>
            <pc:docMk/>
            <pc:sldMk cId="4068721651" sldId="335"/>
            <ac:picMk id="1036" creationId="{A45B7151-8D37-907E-4E90-E90AD3524924}"/>
          </ac:picMkLst>
        </pc:picChg>
      </pc:sldChg>
      <pc:sldChg chg="addSp delSp modSp new mod setBg">
        <pc:chgData name="Coufal Petr" userId="76484aeb-9507-44c9-a583-612a370dac90" providerId="ADAL" clId="{1C84DA2F-FBD3-445C-9AEA-82273DD49892}" dt="2023-04-23T20:48:09.617" v="6208" actId="14100"/>
        <pc:sldMkLst>
          <pc:docMk/>
          <pc:sldMk cId="2345904351" sldId="343"/>
        </pc:sldMkLst>
        <pc:spChg chg="mod ord">
          <ac:chgData name="Coufal Petr" userId="76484aeb-9507-44c9-a583-612a370dac90" providerId="ADAL" clId="{1C84DA2F-FBD3-445C-9AEA-82273DD49892}" dt="2023-04-23T20:48:00.226" v="6204" actId="1076"/>
          <ac:spMkLst>
            <pc:docMk/>
            <pc:sldMk cId="2345904351" sldId="343"/>
            <ac:spMk id="2" creationId="{7275E4D1-9B92-80D6-EF30-7359520AD6F1}"/>
          </ac:spMkLst>
        </pc:spChg>
        <pc:spChg chg="mod">
          <ac:chgData name="Coufal Petr" userId="76484aeb-9507-44c9-a583-612a370dac90" providerId="ADAL" clId="{1C84DA2F-FBD3-445C-9AEA-82273DD49892}" dt="2023-04-23T20:48:09.617" v="6208" actId="14100"/>
          <ac:spMkLst>
            <pc:docMk/>
            <pc:sldMk cId="2345904351" sldId="343"/>
            <ac:spMk id="3" creationId="{97380BD4-3EAB-C3A8-DB6E-D6011F2335E5}"/>
          </ac:spMkLst>
        </pc:spChg>
        <pc:spChg chg="del">
          <ac:chgData name="Coufal Petr" userId="76484aeb-9507-44c9-a583-612a370dac90" providerId="ADAL" clId="{1C84DA2F-FBD3-445C-9AEA-82273DD49892}" dt="2023-04-23T19:56:44.349" v="5462" actId="478"/>
          <ac:spMkLst>
            <pc:docMk/>
            <pc:sldMk cId="2345904351" sldId="343"/>
            <ac:spMk id="4" creationId="{9FBFE583-726B-EC8B-C250-6F623AE5FA65}"/>
          </ac:spMkLst>
        </pc:spChg>
        <pc:spChg chg="add del">
          <ac:chgData name="Coufal Petr" userId="76484aeb-9507-44c9-a583-612a370dac90" providerId="ADAL" clId="{1C84DA2F-FBD3-445C-9AEA-82273DD49892}" dt="2023-04-23T20:00:44.397" v="5464" actId="478"/>
          <ac:spMkLst>
            <pc:docMk/>
            <pc:sldMk cId="2345904351" sldId="343"/>
            <ac:spMk id="5" creationId="{3E27C559-ADA4-F371-E64E-10F0A250FEDA}"/>
          </ac:spMkLst>
        </pc:spChg>
        <pc:spChg chg="add del">
          <ac:chgData name="Coufal Petr" userId="76484aeb-9507-44c9-a583-612a370dac90" providerId="ADAL" clId="{1C84DA2F-FBD3-445C-9AEA-82273DD49892}" dt="2023-04-23T20:00:57.552" v="5466" actId="478"/>
          <ac:spMkLst>
            <pc:docMk/>
            <pc:sldMk cId="2345904351" sldId="343"/>
            <ac:spMk id="6" creationId="{5B5497E6-2253-430D-4C0D-7CBB5867B5AE}"/>
          </ac:spMkLst>
        </pc:spChg>
        <pc:spChg chg="add del">
          <ac:chgData name="Coufal Petr" userId="76484aeb-9507-44c9-a583-612a370dac90" providerId="ADAL" clId="{1C84DA2F-FBD3-445C-9AEA-82273DD49892}" dt="2023-04-23T20:03:21.102" v="5482" actId="26606"/>
          <ac:spMkLst>
            <pc:docMk/>
            <pc:sldMk cId="2345904351" sldId="343"/>
            <ac:spMk id="1035" creationId="{2B97F24A-32CE-4C1C-A50D-3016B394DCFB}"/>
          </ac:spMkLst>
        </pc:spChg>
        <pc:spChg chg="add del">
          <ac:chgData name="Coufal Petr" userId="76484aeb-9507-44c9-a583-612a370dac90" providerId="ADAL" clId="{1C84DA2F-FBD3-445C-9AEA-82273DD49892}" dt="2023-04-23T20:03:21.102" v="5482" actId="26606"/>
          <ac:spMkLst>
            <pc:docMk/>
            <pc:sldMk cId="2345904351" sldId="343"/>
            <ac:spMk id="1037" creationId="{CD8B4F24-440B-49E9-B85D-733523DC064B}"/>
          </ac:spMkLst>
        </pc:spChg>
        <pc:spChg chg="add">
          <ac:chgData name="Coufal Petr" userId="76484aeb-9507-44c9-a583-612a370dac90" providerId="ADAL" clId="{1C84DA2F-FBD3-445C-9AEA-82273DD49892}" dt="2023-04-23T20:03:21.102" v="5482" actId="26606"/>
          <ac:spMkLst>
            <pc:docMk/>
            <pc:sldMk cId="2345904351" sldId="343"/>
            <ac:spMk id="1042" creationId="{131BAD53-4E89-4F62-BBB7-26359763ED39}"/>
          </ac:spMkLst>
        </pc:spChg>
        <pc:spChg chg="add">
          <ac:chgData name="Coufal Petr" userId="76484aeb-9507-44c9-a583-612a370dac90" providerId="ADAL" clId="{1C84DA2F-FBD3-445C-9AEA-82273DD49892}" dt="2023-04-23T20:03:21.102" v="5482" actId="26606"/>
          <ac:spMkLst>
            <pc:docMk/>
            <pc:sldMk cId="2345904351" sldId="343"/>
            <ac:spMk id="1044" creationId="{62756DA2-40EB-4C6F-B962-5822FFB54FB6}"/>
          </ac:spMkLst>
        </pc:spChg>
        <pc:picChg chg="add mod">
          <ac:chgData name="Coufal Petr" userId="76484aeb-9507-44c9-a583-612a370dac90" providerId="ADAL" clId="{1C84DA2F-FBD3-445C-9AEA-82273DD49892}" dt="2023-04-23T20:04:36.960" v="5503" actId="1076"/>
          <ac:picMkLst>
            <pc:docMk/>
            <pc:sldMk cId="2345904351" sldId="343"/>
            <ac:picMk id="1030" creationId="{9F5373F4-9343-8EC8-7B9D-156530ABBB5C}"/>
          </ac:picMkLst>
        </pc:picChg>
      </pc:sldChg>
      <pc:sldChg chg="addSp delSp modSp new del mod">
        <pc:chgData name="Coufal Petr" userId="76484aeb-9507-44c9-a583-612a370dac90" providerId="ADAL" clId="{1C84DA2F-FBD3-445C-9AEA-82273DD49892}" dt="2023-04-23T20:24:55.471" v="5945" actId="2696"/>
        <pc:sldMkLst>
          <pc:docMk/>
          <pc:sldMk cId="1444821772" sldId="344"/>
        </pc:sldMkLst>
        <pc:spChg chg="mod">
          <ac:chgData name="Coufal Petr" userId="76484aeb-9507-44c9-a583-612a370dac90" providerId="ADAL" clId="{1C84DA2F-FBD3-445C-9AEA-82273DD49892}" dt="2023-04-23T20:10:13.169" v="5557" actId="404"/>
          <ac:spMkLst>
            <pc:docMk/>
            <pc:sldMk cId="1444821772" sldId="344"/>
            <ac:spMk id="2" creationId="{9C33A27E-0038-563E-D58A-DD85E7F1CC2B}"/>
          </ac:spMkLst>
        </pc:spChg>
        <pc:spChg chg="mod">
          <ac:chgData name="Coufal Petr" userId="76484aeb-9507-44c9-a583-612a370dac90" providerId="ADAL" clId="{1C84DA2F-FBD3-445C-9AEA-82273DD49892}" dt="2023-04-23T20:20:30.020" v="5837" actId="14100"/>
          <ac:spMkLst>
            <pc:docMk/>
            <pc:sldMk cId="1444821772" sldId="344"/>
            <ac:spMk id="3" creationId="{2621E381-9499-A2C0-3229-9712D3579905}"/>
          </ac:spMkLst>
        </pc:spChg>
        <pc:spChg chg="del">
          <ac:chgData name="Coufal Petr" userId="76484aeb-9507-44c9-a583-612a370dac90" providerId="ADAL" clId="{1C84DA2F-FBD3-445C-9AEA-82273DD49892}" dt="2023-04-23T20:09:49.609" v="5551" actId="478"/>
          <ac:spMkLst>
            <pc:docMk/>
            <pc:sldMk cId="1444821772" sldId="344"/>
            <ac:spMk id="4" creationId="{3699C621-2EB4-1D2A-D9BA-4CE6DB798B30}"/>
          </ac:spMkLst>
        </pc:spChg>
        <pc:picChg chg="add del mod">
          <ac:chgData name="Coufal Petr" userId="76484aeb-9507-44c9-a583-612a370dac90" providerId="ADAL" clId="{1C84DA2F-FBD3-445C-9AEA-82273DD49892}" dt="2023-04-23T20:21:02.762" v="5842" actId="21"/>
          <ac:picMkLst>
            <pc:docMk/>
            <pc:sldMk cId="1444821772" sldId="344"/>
            <ac:picMk id="2050" creationId="{1335ADAA-A32A-9807-7E10-52DE6F3FDE0D}"/>
          </ac:picMkLst>
        </pc:picChg>
        <pc:picChg chg="add del">
          <ac:chgData name="Coufal Petr" userId="76484aeb-9507-44c9-a583-612a370dac90" providerId="ADAL" clId="{1C84DA2F-FBD3-445C-9AEA-82273DD49892}" dt="2023-04-23T20:21:02.762" v="5842" actId="21"/>
          <ac:picMkLst>
            <pc:docMk/>
            <pc:sldMk cId="1444821772" sldId="344"/>
            <ac:picMk id="2052" creationId="{4DF64B0B-ED1E-7C72-809B-1FC526AA6C8B}"/>
          </ac:picMkLst>
        </pc:picChg>
      </pc:sldChg>
      <pc:sldChg chg="addSp delSp modSp add mod ord setBg">
        <pc:chgData name="Coufal Petr" userId="76484aeb-9507-44c9-a583-612a370dac90" providerId="ADAL" clId="{1C84DA2F-FBD3-445C-9AEA-82273DD49892}" dt="2023-04-23T20:24:08.161" v="5921" actId="27636"/>
        <pc:sldMkLst>
          <pc:docMk/>
          <pc:sldMk cId="1658092624" sldId="345"/>
        </pc:sldMkLst>
        <pc:spChg chg="mod">
          <ac:chgData name="Coufal Petr" userId="76484aeb-9507-44c9-a583-612a370dac90" providerId="ADAL" clId="{1C84DA2F-FBD3-445C-9AEA-82273DD49892}" dt="2023-04-23T20:24:08.161" v="5921" actId="27636"/>
          <ac:spMkLst>
            <pc:docMk/>
            <pc:sldMk cId="1658092624" sldId="345"/>
            <ac:spMk id="2" creationId="{9C33A27E-0038-563E-D58A-DD85E7F1CC2B}"/>
          </ac:spMkLst>
        </pc:spChg>
        <pc:spChg chg="mod">
          <ac:chgData name="Coufal Petr" userId="76484aeb-9507-44c9-a583-612a370dac90" providerId="ADAL" clId="{1C84DA2F-FBD3-445C-9AEA-82273DD49892}" dt="2023-04-23T20:16:19.786" v="5797" actId="27636"/>
          <ac:spMkLst>
            <pc:docMk/>
            <pc:sldMk cId="1658092624" sldId="345"/>
            <ac:spMk id="3" creationId="{2621E381-9499-A2C0-3229-9712D3579905}"/>
          </ac:spMkLst>
        </pc:spChg>
        <pc:spChg chg="add">
          <ac:chgData name="Coufal Petr" userId="76484aeb-9507-44c9-a583-612a370dac90" providerId="ADAL" clId="{1C84DA2F-FBD3-445C-9AEA-82273DD49892}" dt="2023-04-23T20:15:22.848" v="5742" actId="26606"/>
          <ac:spMkLst>
            <pc:docMk/>
            <pc:sldMk cId="1658092624" sldId="345"/>
            <ac:spMk id="3081" creationId="{385E1BDC-A9B0-4A87-82E3-F3187F69A802}"/>
          </ac:spMkLst>
        </pc:spChg>
        <pc:spChg chg="add">
          <ac:chgData name="Coufal Petr" userId="76484aeb-9507-44c9-a583-612a370dac90" providerId="ADAL" clId="{1C84DA2F-FBD3-445C-9AEA-82273DD49892}" dt="2023-04-23T20:15:22.848" v="5742" actId="26606"/>
          <ac:spMkLst>
            <pc:docMk/>
            <pc:sldMk cId="1658092624" sldId="345"/>
            <ac:spMk id="3083" creationId="{0990C621-3B8B-4820-8328-D47EF7CE823C}"/>
          </ac:spMkLst>
        </pc:spChg>
        <pc:spChg chg="add">
          <ac:chgData name="Coufal Petr" userId="76484aeb-9507-44c9-a583-612a370dac90" providerId="ADAL" clId="{1C84DA2F-FBD3-445C-9AEA-82273DD49892}" dt="2023-04-23T20:15:22.848" v="5742" actId="26606"/>
          <ac:spMkLst>
            <pc:docMk/>
            <pc:sldMk cId="1658092624" sldId="345"/>
            <ac:spMk id="3085" creationId="{C1A2385B-1D2A-4E17-84FA-6CB7F0AAE473}"/>
          </ac:spMkLst>
        </pc:spChg>
        <pc:spChg chg="add">
          <ac:chgData name="Coufal Petr" userId="76484aeb-9507-44c9-a583-612a370dac90" providerId="ADAL" clId="{1C84DA2F-FBD3-445C-9AEA-82273DD49892}" dt="2023-04-23T20:15:22.848" v="5742" actId="26606"/>
          <ac:spMkLst>
            <pc:docMk/>
            <pc:sldMk cId="1658092624" sldId="345"/>
            <ac:spMk id="3087" creationId="{5E791F2F-79DB-4CC0-9FA1-001E3E91E8B7}"/>
          </ac:spMkLst>
        </pc:spChg>
        <pc:picChg chg="del">
          <ac:chgData name="Coufal Petr" userId="76484aeb-9507-44c9-a583-612a370dac90" providerId="ADAL" clId="{1C84DA2F-FBD3-445C-9AEA-82273DD49892}" dt="2023-04-23T20:10:27.379" v="5559" actId="478"/>
          <ac:picMkLst>
            <pc:docMk/>
            <pc:sldMk cId="1658092624" sldId="345"/>
            <ac:picMk id="2050" creationId="{1335ADAA-A32A-9807-7E10-52DE6F3FDE0D}"/>
          </ac:picMkLst>
        </pc:picChg>
        <pc:picChg chg="add mod">
          <ac:chgData name="Coufal Petr" userId="76484aeb-9507-44c9-a583-612a370dac90" providerId="ADAL" clId="{1C84DA2F-FBD3-445C-9AEA-82273DD49892}" dt="2023-04-23T20:17:27.984" v="5811" actId="1076"/>
          <ac:picMkLst>
            <pc:docMk/>
            <pc:sldMk cId="1658092624" sldId="345"/>
            <ac:picMk id="3074" creationId="{06AFE3BA-A14E-7A6D-1693-0A32E060D67E}"/>
          </ac:picMkLst>
        </pc:picChg>
        <pc:picChg chg="add mod">
          <ac:chgData name="Coufal Petr" userId="76484aeb-9507-44c9-a583-612a370dac90" providerId="ADAL" clId="{1C84DA2F-FBD3-445C-9AEA-82273DD49892}" dt="2023-04-23T20:17:31.703" v="5812" actId="1076"/>
          <ac:picMkLst>
            <pc:docMk/>
            <pc:sldMk cId="1658092624" sldId="345"/>
            <ac:picMk id="3076" creationId="{F5C1E706-E3FF-4752-ED71-86F5B6451C51}"/>
          </ac:picMkLst>
        </pc:picChg>
      </pc:sldChg>
      <pc:sldChg chg="addSp delSp modSp add del">
        <pc:chgData name="Coufal Petr" userId="76484aeb-9507-44c9-a583-612a370dac90" providerId="ADAL" clId="{1C84DA2F-FBD3-445C-9AEA-82273DD49892}" dt="2023-04-23T20:27:57.820" v="6008" actId="2696"/>
        <pc:sldMkLst>
          <pc:docMk/>
          <pc:sldMk cId="615547700" sldId="346"/>
        </pc:sldMkLst>
        <pc:picChg chg="del mod">
          <ac:chgData name="Coufal Petr" userId="76484aeb-9507-44c9-a583-612a370dac90" providerId="ADAL" clId="{1C84DA2F-FBD3-445C-9AEA-82273DD49892}" dt="2023-04-23T20:11:28.069" v="5567" actId="478"/>
          <ac:picMkLst>
            <pc:docMk/>
            <pc:sldMk cId="615547700" sldId="346"/>
            <ac:picMk id="2050" creationId="{1335ADAA-A32A-9807-7E10-52DE6F3FDE0D}"/>
          </ac:picMkLst>
        </pc:picChg>
        <pc:picChg chg="add mod">
          <ac:chgData name="Coufal Petr" userId="76484aeb-9507-44c9-a583-612a370dac90" providerId="ADAL" clId="{1C84DA2F-FBD3-445C-9AEA-82273DD49892}" dt="2023-04-23T20:11:31.393" v="5569" actId="1076"/>
          <ac:picMkLst>
            <pc:docMk/>
            <pc:sldMk cId="615547700" sldId="346"/>
            <ac:picMk id="4098" creationId="{9C619A7F-1BA1-8986-4CF7-D69BA837DEAA}"/>
          </ac:picMkLst>
        </pc:picChg>
      </pc:sldChg>
      <pc:sldChg chg="new del">
        <pc:chgData name="Coufal Petr" userId="76484aeb-9507-44c9-a583-612a370dac90" providerId="ADAL" clId="{1C84DA2F-FBD3-445C-9AEA-82273DD49892}" dt="2023-04-23T20:46:16.787" v="6150" actId="2696"/>
        <pc:sldMkLst>
          <pc:docMk/>
          <pc:sldMk cId="2081850416" sldId="347"/>
        </pc:sldMkLst>
      </pc:sldChg>
      <pc:sldChg chg="addSp delSp modSp add mod setBg">
        <pc:chgData name="Coufal Petr" userId="76484aeb-9507-44c9-a583-612a370dac90" providerId="ADAL" clId="{1C84DA2F-FBD3-445C-9AEA-82273DD49892}" dt="2023-04-23T20:31:16.519" v="6014" actId="26606"/>
        <pc:sldMkLst>
          <pc:docMk/>
          <pc:sldMk cId="530061467" sldId="348"/>
        </pc:sldMkLst>
        <pc:spChg chg="mod">
          <ac:chgData name="Coufal Petr" userId="76484aeb-9507-44c9-a583-612a370dac90" providerId="ADAL" clId="{1C84DA2F-FBD3-445C-9AEA-82273DD49892}" dt="2023-04-23T20:31:16.519" v="6014" actId="26606"/>
          <ac:spMkLst>
            <pc:docMk/>
            <pc:sldMk cId="530061467" sldId="348"/>
            <ac:spMk id="2" creationId="{9C33A27E-0038-563E-D58A-DD85E7F1CC2B}"/>
          </ac:spMkLst>
        </pc:spChg>
        <pc:spChg chg="del">
          <ac:chgData name="Coufal Petr" userId="76484aeb-9507-44c9-a583-612a370dac90" providerId="ADAL" clId="{1C84DA2F-FBD3-445C-9AEA-82273DD49892}" dt="2023-04-23T20:31:01.997" v="6009" actId="478"/>
          <ac:spMkLst>
            <pc:docMk/>
            <pc:sldMk cId="530061467" sldId="348"/>
            <ac:spMk id="3" creationId="{2621E381-9499-A2C0-3229-9712D3579905}"/>
          </ac:spMkLst>
        </pc:spChg>
        <pc:spChg chg="add">
          <ac:chgData name="Coufal Petr" userId="76484aeb-9507-44c9-a583-612a370dac90" providerId="ADAL" clId="{1C84DA2F-FBD3-445C-9AEA-82273DD49892}" dt="2023-04-23T20:31:16.519" v="6014" actId="26606"/>
          <ac:spMkLst>
            <pc:docMk/>
            <pc:sldMk cId="530061467" sldId="348"/>
            <ac:spMk id="5131" creationId="{C4879EFC-8E62-4E00-973C-C45EE9EC676D}"/>
          </ac:spMkLst>
        </pc:spChg>
        <pc:spChg chg="add">
          <ac:chgData name="Coufal Petr" userId="76484aeb-9507-44c9-a583-612a370dac90" providerId="ADAL" clId="{1C84DA2F-FBD3-445C-9AEA-82273DD49892}" dt="2023-04-23T20:31:16.519" v="6014" actId="26606"/>
          <ac:spMkLst>
            <pc:docMk/>
            <pc:sldMk cId="530061467" sldId="348"/>
            <ac:spMk id="5133" creationId="{D6A9C53F-5F90-40A5-8C85-5412D39C8C68}"/>
          </ac:spMkLst>
        </pc:spChg>
        <pc:picChg chg="del">
          <ac:chgData name="Coufal Petr" userId="76484aeb-9507-44c9-a583-612a370dac90" providerId="ADAL" clId="{1C84DA2F-FBD3-445C-9AEA-82273DD49892}" dt="2023-04-23T20:11:53.165" v="5572" actId="478"/>
          <ac:picMkLst>
            <pc:docMk/>
            <pc:sldMk cId="530061467" sldId="348"/>
            <ac:picMk id="4098" creationId="{9C619A7F-1BA1-8986-4CF7-D69BA837DEAA}"/>
          </ac:picMkLst>
        </pc:picChg>
        <pc:picChg chg="add del mod">
          <ac:chgData name="Coufal Petr" userId="76484aeb-9507-44c9-a583-612a370dac90" providerId="ADAL" clId="{1C84DA2F-FBD3-445C-9AEA-82273DD49892}" dt="2023-04-23T20:26:04.368" v="5977" actId="21"/>
          <ac:picMkLst>
            <pc:docMk/>
            <pc:sldMk cId="530061467" sldId="348"/>
            <ac:picMk id="5122" creationId="{C97C4F98-AE8C-5CE5-F565-A0AE20AE36EB}"/>
          </ac:picMkLst>
        </pc:picChg>
        <pc:picChg chg="add mod ord">
          <ac:chgData name="Coufal Petr" userId="76484aeb-9507-44c9-a583-612a370dac90" providerId="ADAL" clId="{1C84DA2F-FBD3-445C-9AEA-82273DD49892}" dt="2023-04-23T20:31:16.519" v="6014" actId="26606"/>
          <ac:picMkLst>
            <pc:docMk/>
            <pc:sldMk cId="530061467" sldId="348"/>
            <ac:picMk id="5124" creationId="{7AB2BB13-390A-3477-342D-C35DADCCD5AC}"/>
          </ac:picMkLst>
        </pc:picChg>
        <pc:picChg chg="add mod">
          <ac:chgData name="Coufal Petr" userId="76484aeb-9507-44c9-a583-612a370dac90" providerId="ADAL" clId="{1C84DA2F-FBD3-445C-9AEA-82273DD49892}" dt="2023-04-23T20:31:16.519" v="6014" actId="26606"/>
          <ac:picMkLst>
            <pc:docMk/>
            <pc:sldMk cId="530061467" sldId="348"/>
            <ac:picMk id="5126" creationId="{9D0E2FCA-9907-B916-E6D6-63E3E72DEBFB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23T20:24:46.657" v="5944" actId="403"/>
        <pc:sldMkLst>
          <pc:docMk/>
          <pc:sldMk cId="1790100" sldId="349"/>
        </pc:sldMkLst>
        <pc:spChg chg="mod">
          <ac:chgData name="Coufal Petr" userId="76484aeb-9507-44c9-a583-612a370dac90" providerId="ADAL" clId="{1C84DA2F-FBD3-445C-9AEA-82273DD49892}" dt="2023-04-23T20:24:46.657" v="5944" actId="403"/>
          <ac:spMkLst>
            <pc:docMk/>
            <pc:sldMk cId="1790100" sldId="349"/>
            <ac:spMk id="2" creationId="{9C33A27E-0038-563E-D58A-DD85E7F1CC2B}"/>
          </ac:spMkLst>
        </pc:spChg>
        <pc:spChg chg="mod">
          <ac:chgData name="Coufal Petr" userId="76484aeb-9507-44c9-a583-612a370dac90" providerId="ADAL" clId="{1C84DA2F-FBD3-445C-9AEA-82273DD49892}" dt="2023-04-23T20:23:40.382" v="5909" actId="403"/>
          <ac:spMkLst>
            <pc:docMk/>
            <pc:sldMk cId="1790100" sldId="349"/>
            <ac:spMk id="3" creationId="{2621E381-9499-A2C0-3229-9712D3579905}"/>
          </ac:spMkLst>
        </pc:spChg>
        <pc:spChg chg="del">
          <ac:chgData name="Coufal Petr" userId="76484aeb-9507-44c9-a583-612a370dac90" providerId="ADAL" clId="{1C84DA2F-FBD3-445C-9AEA-82273DD49892}" dt="2023-04-23T20:21:11.033" v="5846" actId="26606"/>
          <ac:spMkLst>
            <pc:docMk/>
            <pc:sldMk cId="1790100" sldId="349"/>
            <ac:spMk id="3081" creationId="{385E1BDC-A9B0-4A87-82E3-F3187F69A802}"/>
          </ac:spMkLst>
        </pc:spChg>
        <pc:spChg chg="del">
          <ac:chgData name="Coufal Petr" userId="76484aeb-9507-44c9-a583-612a370dac90" providerId="ADAL" clId="{1C84DA2F-FBD3-445C-9AEA-82273DD49892}" dt="2023-04-23T20:21:11.033" v="5846" actId="26606"/>
          <ac:spMkLst>
            <pc:docMk/>
            <pc:sldMk cId="1790100" sldId="349"/>
            <ac:spMk id="3083" creationId="{0990C621-3B8B-4820-8328-D47EF7CE823C}"/>
          </ac:spMkLst>
        </pc:spChg>
        <pc:spChg chg="del">
          <ac:chgData name="Coufal Petr" userId="76484aeb-9507-44c9-a583-612a370dac90" providerId="ADAL" clId="{1C84DA2F-FBD3-445C-9AEA-82273DD49892}" dt="2023-04-23T20:21:11.033" v="5846" actId="26606"/>
          <ac:spMkLst>
            <pc:docMk/>
            <pc:sldMk cId="1790100" sldId="349"/>
            <ac:spMk id="3085" creationId="{C1A2385B-1D2A-4E17-84FA-6CB7F0AAE473}"/>
          </ac:spMkLst>
        </pc:spChg>
        <pc:spChg chg="del">
          <ac:chgData name="Coufal Petr" userId="76484aeb-9507-44c9-a583-612a370dac90" providerId="ADAL" clId="{1C84DA2F-FBD3-445C-9AEA-82273DD49892}" dt="2023-04-23T20:21:11.033" v="5846" actId="26606"/>
          <ac:spMkLst>
            <pc:docMk/>
            <pc:sldMk cId="1790100" sldId="349"/>
            <ac:spMk id="3087" creationId="{5E791F2F-79DB-4CC0-9FA1-001E3E91E8B7}"/>
          </ac:spMkLst>
        </pc:spChg>
        <pc:spChg chg="add">
          <ac:chgData name="Coufal Petr" userId="76484aeb-9507-44c9-a583-612a370dac90" providerId="ADAL" clId="{1C84DA2F-FBD3-445C-9AEA-82273DD49892}" dt="2023-04-23T20:21:11.033" v="5846" actId="26606"/>
          <ac:spMkLst>
            <pc:docMk/>
            <pc:sldMk cId="1790100" sldId="349"/>
            <ac:spMk id="3092" creationId="{385E1BDC-A9B0-4A87-82E3-F3187F69A802}"/>
          </ac:spMkLst>
        </pc:spChg>
        <pc:spChg chg="add">
          <ac:chgData name="Coufal Petr" userId="76484aeb-9507-44c9-a583-612a370dac90" providerId="ADAL" clId="{1C84DA2F-FBD3-445C-9AEA-82273DD49892}" dt="2023-04-23T20:21:11.033" v="5846" actId="26606"/>
          <ac:spMkLst>
            <pc:docMk/>
            <pc:sldMk cId="1790100" sldId="349"/>
            <ac:spMk id="3094" creationId="{0990C621-3B8B-4820-8328-D47EF7CE823C}"/>
          </ac:spMkLst>
        </pc:spChg>
        <pc:spChg chg="add">
          <ac:chgData name="Coufal Petr" userId="76484aeb-9507-44c9-a583-612a370dac90" providerId="ADAL" clId="{1C84DA2F-FBD3-445C-9AEA-82273DD49892}" dt="2023-04-23T20:21:11.033" v="5846" actId="26606"/>
          <ac:spMkLst>
            <pc:docMk/>
            <pc:sldMk cId="1790100" sldId="349"/>
            <ac:spMk id="3096" creationId="{C1A2385B-1D2A-4E17-84FA-6CB7F0AAE473}"/>
          </ac:spMkLst>
        </pc:spChg>
        <pc:spChg chg="add">
          <ac:chgData name="Coufal Petr" userId="76484aeb-9507-44c9-a583-612a370dac90" providerId="ADAL" clId="{1C84DA2F-FBD3-445C-9AEA-82273DD49892}" dt="2023-04-23T20:21:11.033" v="5846" actId="26606"/>
          <ac:spMkLst>
            <pc:docMk/>
            <pc:sldMk cId="1790100" sldId="349"/>
            <ac:spMk id="3098" creationId="{5E791F2F-79DB-4CC0-9FA1-001E3E91E8B7}"/>
          </ac:spMkLst>
        </pc:spChg>
        <pc:picChg chg="add mod">
          <ac:chgData name="Coufal Petr" userId="76484aeb-9507-44c9-a583-612a370dac90" providerId="ADAL" clId="{1C84DA2F-FBD3-445C-9AEA-82273DD49892}" dt="2023-04-23T20:23:14.106" v="5903" actId="1076"/>
          <ac:picMkLst>
            <pc:docMk/>
            <pc:sldMk cId="1790100" sldId="349"/>
            <ac:picMk id="4" creationId="{C10755C6-17D1-3816-2D03-3CBEB4568E37}"/>
          </ac:picMkLst>
        </pc:picChg>
        <pc:picChg chg="add mod">
          <ac:chgData name="Coufal Petr" userId="76484aeb-9507-44c9-a583-612a370dac90" providerId="ADAL" clId="{1C84DA2F-FBD3-445C-9AEA-82273DD49892}" dt="2023-04-23T20:22:55.498" v="5898" actId="1076"/>
          <ac:picMkLst>
            <pc:docMk/>
            <pc:sldMk cId="1790100" sldId="349"/>
            <ac:picMk id="5" creationId="{F385BE2D-91C6-3B7A-5AEA-44692F0511D6}"/>
          </ac:picMkLst>
        </pc:picChg>
        <pc:picChg chg="del">
          <ac:chgData name="Coufal Petr" userId="76484aeb-9507-44c9-a583-612a370dac90" providerId="ADAL" clId="{1C84DA2F-FBD3-445C-9AEA-82273DD49892}" dt="2023-04-23T20:21:06.700" v="5844" actId="478"/>
          <ac:picMkLst>
            <pc:docMk/>
            <pc:sldMk cId="1790100" sldId="349"/>
            <ac:picMk id="3074" creationId="{06AFE3BA-A14E-7A6D-1693-0A32E060D67E}"/>
          </ac:picMkLst>
        </pc:picChg>
        <pc:picChg chg="del">
          <ac:chgData name="Coufal Petr" userId="76484aeb-9507-44c9-a583-612a370dac90" providerId="ADAL" clId="{1C84DA2F-FBD3-445C-9AEA-82273DD49892}" dt="2023-04-23T20:21:05.876" v="5843" actId="478"/>
          <ac:picMkLst>
            <pc:docMk/>
            <pc:sldMk cId="1790100" sldId="349"/>
            <ac:picMk id="3076" creationId="{F5C1E706-E3FF-4752-ED71-86F5B6451C51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23T20:49:49.805" v="6210" actId="113"/>
        <pc:sldMkLst>
          <pc:docMk/>
          <pc:sldMk cId="2267853987" sldId="350"/>
        </pc:sldMkLst>
        <pc:spChg chg="mod">
          <ac:chgData name="Coufal Petr" userId="76484aeb-9507-44c9-a583-612a370dac90" providerId="ADAL" clId="{1C84DA2F-FBD3-445C-9AEA-82273DD49892}" dt="2023-04-23T20:25:34.902" v="5959" actId="20577"/>
          <ac:spMkLst>
            <pc:docMk/>
            <pc:sldMk cId="2267853987" sldId="350"/>
            <ac:spMk id="2" creationId="{9C33A27E-0038-563E-D58A-DD85E7F1CC2B}"/>
          </ac:spMkLst>
        </pc:spChg>
        <pc:spChg chg="mod">
          <ac:chgData name="Coufal Petr" userId="76484aeb-9507-44c9-a583-612a370dac90" providerId="ADAL" clId="{1C84DA2F-FBD3-445C-9AEA-82273DD49892}" dt="2023-04-23T20:49:49.805" v="6210" actId="113"/>
          <ac:spMkLst>
            <pc:docMk/>
            <pc:sldMk cId="2267853987" sldId="350"/>
            <ac:spMk id="3" creationId="{2621E381-9499-A2C0-3229-9712D3579905}"/>
          </ac:spMkLst>
        </pc:spChg>
        <pc:picChg chg="del">
          <ac:chgData name="Coufal Petr" userId="76484aeb-9507-44c9-a583-612a370dac90" providerId="ADAL" clId="{1C84DA2F-FBD3-445C-9AEA-82273DD49892}" dt="2023-04-23T20:25:13.196" v="5948" actId="478"/>
          <ac:picMkLst>
            <pc:docMk/>
            <pc:sldMk cId="2267853987" sldId="350"/>
            <ac:picMk id="4" creationId="{C10755C6-17D1-3816-2D03-3CBEB4568E37}"/>
          </ac:picMkLst>
        </pc:picChg>
        <pc:picChg chg="del">
          <ac:chgData name="Coufal Petr" userId="76484aeb-9507-44c9-a583-612a370dac90" providerId="ADAL" clId="{1C84DA2F-FBD3-445C-9AEA-82273DD49892}" dt="2023-04-23T20:25:11.443" v="5947" actId="478"/>
          <ac:picMkLst>
            <pc:docMk/>
            <pc:sldMk cId="2267853987" sldId="350"/>
            <ac:picMk id="5" creationId="{F385BE2D-91C6-3B7A-5AEA-44692F0511D6}"/>
          </ac:picMkLst>
        </pc:picChg>
        <pc:picChg chg="add mod">
          <ac:chgData name="Coufal Petr" userId="76484aeb-9507-44c9-a583-612a370dac90" providerId="ADAL" clId="{1C84DA2F-FBD3-445C-9AEA-82273DD49892}" dt="2023-04-23T20:26:44.363" v="5991" actId="1076"/>
          <ac:picMkLst>
            <pc:docMk/>
            <pc:sldMk cId="2267853987" sldId="350"/>
            <ac:picMk id="6" creationId="{32F5F838-6218-304B-B708-46E4EDE25535}"/>
          </ac:picMkLst>
        </pc:picChg>
        <pc:picChg chg="add mod">
          <ac:chgData name="Coufal Petr" userId="76484aeb-9507-44c9-a583-612a370dac90" providerId="ADAL" clId="{1C84DA2F-FBD3-445C-9AEA-82273DD49892}" dt="2023-04-23T20:26:42.465" v="5990" actId="1076"/>
          <ac:picMkLst>
            <pc:docMk/>
            <pc:sldMk cId="2267853987" sldId="350"/>
            <ac:picMk id="7" creationId="{B7D64419-64AE-F83A-1DA4-136C6D71C0B7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23T20:49:55.771" v="6211" actId="20577"/>
        <pc:sldMkLst>
          <pc:docMk/>
          <pc:sldMk cId="3760965789" sldId="351"/>
        </pc:sldMkLst>
        <pc:spChg chg="mod ord">
          <ac:chgData name="Coufal Petr" userId="76484aeb-9507-44c9-a583-612a370dac90" providerId="ADAL" clId="{1C84DA2F-FBD3-445C-9AEA-82273DD49892}" dt="2023-04-23T20:36:52.589" v="6057" actId="14100"/>
          <ac:spMkLst>
            <pc:docMk/>
            <pc:sldMk cId="3760965789" sldId="351"/>
            <ac:spMk id="2" creationId="{9C33A27E-0038-563E-D58A-DD85E7F1CC2B}"/>
          </ac:spMkLst>
        </pc:spChg>
        <pc:spChg chg="add mod">
          <ac:chgData name="Coufal Petr" userId="76484aeb-9507-44c9-a583-612a370dac90" providerId="ADAL" clId="{1C84DA2F-FBD3-445C-9AEA-82273DD49892}" dt="2023-04-23T20:49:55.771" v="6211" actId="20577"/>
          <ac:spMkLst>
            <pc:docMk/>
            <pc:sldMk cId="3760965789" sldId="351"/>
            <ac:spMk id="3" creationId="{5515E13B-7F71-4342-59DD-05C980FEEAB4}"/>
          </ac:spMkLst>
        </pc:spChg>
        <pc:spChg chg="del">
          <ac:chgData name="Coufal Petr" userId="76484aeb-9507-44c9-a583-612a370dac90" providerId="ADAL" clId="{1C84DA2F-FBD3-445C-9AEA-82273DD49892}" dt="2023-04-23T20:35:52.077" v="6021" actId="26606"/>
          <ac:spMkLst>
            <pc:docMk/>
            <pc:sldMk cId="3760965789" sldId="351"/>
            <ac:spMk id="5131" creationId="{C4879EFC-8E62-4E00-973C-C45EE9EC676D}"/>
          </ac:spMkLst>
        </pc:spChg>
        <pc:spChg chg="del">
          <ac:chgData name="Coufal Petr" userId="76484aeb-9507-44c9-a583-612a370dac90" providerId="ADAL" clId="{1C84DA2F-FBD3-445C-9AEA-82273DD49892}" dt="2023-04-23T20:35:52.077" v="6021" actId="26606"/>
          <ac:spMkLst>
            <pc:docMk/>
            <pc:sldMk cId="3760965789" sldId="351"/>
            <ac:spMk id="5133" creationId="{D6A9C53F-5F90-40A5-8C85-5412D39C8C68}"/>
          </ac:spMkLst>
        </pc:spChg>
        <pc:spChg chg="add">
          <ac:chgData name="Coufal Petr" userId="76484aeb-9507-44c9-a583-612a370dac90" providerId="ADAL" clId="{1C84DA2F-FBD3-445C-9AEA-82273DD49892}" dt="2023-04-23T20:35:52.077" v="6021" actId="26606"/>
          <ac:spMkLst>
            <pc:docMk/>
            <pc:sldMk cId="3760965789" sldId="351"/>
            <ac:spMk id="8201" creationId="{1D50F262-343C-4101-AB3C-9DA1072F7305}"/>
          </ac:spMkLst>
        </pc:spChg>
        <pc:spChg chg="add">
          <ac:chgData name="Coufal Petr" userId="76484aeb-9507-44c9-a583-612a370dac90" providerId="ADAL" clId="{1C84DA2F-FBD3-445C-9AEA-82273DD49892}" dt="2023-04-23T20:35:52.077" v="6021" actId="26606"/>
          <ac:spMkLst>
            <pc:docMk/>
            <pc:sldMk cId="3760965789" sldId="351"/>
            <ac:spMk id="8203" creationId="{6A0924B3-0260-445E-AFD7-9533C0D1B3C9}"/>
          </ac:spMkLst>
        </pc:spChg>
        <pc:spChg chg="add">
          <ac:chgData name="Coufal Petr" userId="76484aeb-9507-44c9-a583-612a370dac90" providerId="ADAL" clId="{1C84DA2F-FBD3-445C-9AEA-82273DD49892}" dt="2023-04-23T20:35:52.077" v="6021" actId="26606"/>
          <ac:spMkLst>
            <pc:docMk/>
            <pc:sldMk cId="3760965789" sldId="351"/>
            <ac:spMk id="8205" creationId="{7C34E8CB-B972-4A94-8469-315C10C2AA93}"/>
          </ac:spMkLst>
        </pc:spChg>
        <pc:spChg chg="add">
          <ac:chgData name="Coufal Petr" userId="76484aeb-9507-44c9-a583-612a370dac90" providerId="ADAL" clId="{1C84DA2F-FBD3-445C-9AEA-82273DD49892}" dt="2023-04-23T20:35:52.077" v="6021" actId="26606"/>
          <ac:spMkLst>
            <pc:docMk/>
            <pc:sldMk cId="3760965789" sldId="351"/>
            <ac:spMk id="8207" creationId="{114A821F-8663-46BA-8CC0-D4C44F639F3A}"/>
          </ac:spMkLst>
        </pc:spChg>
        <pc:spChg chg="add">
          <ac:chgData name="Coufal Petr" userId="76484aeb-9507-44c9-a583-612a370dac90" providerId="ADAL" clId="{1C84DA2F-FBD3-445C-9AEA-82273DD49892}" dt="2023-04-23T20:35:52.077" v="6021" actId="26606"/>
          <ac:spMkLst>
            <pc:docMk/>
            <pc:sldMk cId="3760965789" sldId="351"/>
            <ac:spMk id="8209" creationId="{67EF550F-47CE-4FB2-9DAC-12AD835C833D}"/>
          </ac:spMkLst>
        </pc:spChg>
        <pc:picChg chg="del">
          <ac:chgData name="Coufal Petr" userId="76484aeb-9507-44c9-a583-612a370dac90" providerId="ADAL" clId="{1C84DA2F-FBD3-445C-9AEA-82273DD49892}" dt="2023-04-23T20:32:59.059" v="6017" actId="478"/>
          <ac:picMkLst>
            <pc:docMk/>
            <pc:sldMk cId="3760965789" sldId="351"/>
            <ac:picMk id="5124" creationId="{7AB2BB13-390A-3477-342D-C35DADCCD5AC}"/>
          </ac:picMkLst>
        </pc:picChg>
        <pc:picChg chg="del">
          <ac:chgData name="Coufal Petr" userId="76484aeb-9507-44c9-a583-612a370dac90" providerId="ADAL" clId="{1C84DA2F-FBD3-445C-9AEA-82273DD49892}" dt="2023-04-23T20:32:58.399" v="6016" actId="478"/>
          <ac:picMkLst>
            <pc:docMk/>
            <pc:sldMk cId="3760965789" sldId="351"/>
            <ac:picMk id="5126" creationId="{9D0E2FCA-9907-B916-E6D6-63E3E72DEBFB}"/>
          </ac:picMkLst>
        </pc:picChg>
        <pc:picChg chg="add mod ord">
          <ac:chgData name="Coufal Petr" userId="76484aeb-9507-44c9-a583-612a370dac90" providerId="ADAL" clId="{1C84DA2F-FBD3-445C-9AEA-82273DD49892}" dt="2023-04-23T20:35:52.077" v="6021" actId="26606"/>
          <ac:picMkLst>
            <pc:docMk/>
            <pc:sldMk cId="3760965789" sldId="351"/>
            <ac:picMk id="8194" creationId="{D7D49B84-9516-96C3-5DBC-9614C3B26C73}"/>
          </ac:picMkLst>
        </pc:picChg>
        <pc:picChg chg="add mod">
          <ac:chgData name="Coufal Petr" userId="76484aeb-9507-44c9-a583-612a370dac90" providerId="ADAL" clId="{1C84DA2F-FBD3-445C-9AEA-82273DD49892}" dt="2023-04-23T20:35:52.077" v="6021" actId="26606"/>
          <ac:picMkLst>
            <pc:docMk/>
            <pc:sldMk cId="3760965789" sldId="351"/>
            <ac:picMk id="8196" creationId="{CF7804DD-B5DE-A99A-AFF5-C79B0DD191C6}"/>
          </ac:picMkLst>
        </pc:picChg>
      </pc:sldChg>
      <pc:sldChg chg="addSp delSp modSp add mod">
        <pc:chgData name="Coufal Petr" userId="76484aeb-9507-44c9-a583-612a370dac90" providerId="ADAL" clId="{1C84DA2F-FBD3-445C-9AEA-82273DD49892}" dt="2023-04-23T20:50:00.451" v="6212" actId="20577"/>
        <pc:sldMkLst>
          <pc:docMk/>
          <pc:sldMk cId="2838429685" sldId="352"/>
        </pc:sldMkLst>
        <pc:spChg chg="mod ord">
          <ac:chgData name="Coufal Petr" userId="76484aeb-9507-44c9-a583-612a370dac90" providerId="ADAL" clId="{1C84DA2F-FBD3-445C-9AEA-82273DD49892}" dt="2023-04-23T20:40:01.608" v="6098" actId="404"/>
          <ac:spMkLst>
            <pc:docMk/>
            <pc:sldMk cId="2838429685" sldId="352"/>
            <ac:spMk id="2" creationId="{9C33A27E-0038-563E-D58A-DD85E7F1CC2B}"/>
          </ac:spMkLst>
        </pc:spChg>
        <pc:spChg chg="del mod">
          <ac:chgData name="Coufal Petr" userId="76484aeb-9507-44c9-a583-612a370dac90" providerId="ADAL" clId="{1C84DA2F-FBD3-445C-9AEA-82273DD49892}" dt="2023-04-23T20:39:43.255" v="6092" actId="21"/>
          <ac:spMkLst>
            <pc:docMk/>
            <pc:sldMk cId="2838429685" sldId="352"/>
            <ac:spMk id="3" creationId="{5515E13B-7F71-4342-59DD-05C980FEEAB4}"/>
          </ac:spMkLst>
        </pc:spChg>
        <pc:spChg chg="add mod">
          <ac:chgData name="Coufal Petr" userId="76484aeb-9507-44c9-a583-612a370dac90" providerId="ADAL" clId="{1C84DA2F-FBD3-445C-9AEA-82273DD49892}" dt="2023-04-23T20:50:00.451" v="6212" actId="20577"/>
          <ac:spMkLst>
            <pc:docMk/>
            <pc:sldMk cId="2838429685" sldId="352"/>
            <ac:spMk id="4" creationId="{1A256B1A-E870-ADE9-661E-A4423422D9B8}"/>
          </ac:spMkLst>
        </pc:spChg>
        <pc:spChg chg="del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8201" creationId="{1D50F262-343C-4101-AB3C-9DA1072F7305}"/>
          </ac:spMkLst>
        </pc:spChg>
        <pc:spChg chg="del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8203" creationId="{6A0924B3-0260-445E-AFD7-9533C0D1B3C9}"/>
          </ac:spMkLst>
        </pc:spChg>
        <pc:spChg chg="del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8205" creationId="{7C34E8CB-B972-4A94-8469-315C10C2AA93}"/>
          </ac:spMkLst>
        </pc:spChg>
        <pc:spChg chg="del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8207" creationId="{114A821F-8663-46BA-8CC0-D4C44F639F3A}"/>
          </ac:spMkLst>
        </pc:spChg>
        <pc:spChg chg="del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8209" creationId="{67EF550F-47CE-4FB2-9DAC-12AD835C833D}"/>
          </ac:spMkLst>
        </pc:spChg>
        <pc:spChg chg="add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9225" creationId="{1D50F262-343C-4101-AB3C-9DA1072F7305}"/>
          </ac:spMkLst>
        </pc:spChg>
        <pc:spChg chg="add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9227" creationId="{6A0924B3-0260-445E-AFD7-9533C0D1B3C9}"/>
          </ac:spMkLst>
        </pc:spChg>
        <pc:spChg chg="add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9229" creationId="{7C34E8CB-B972-4A94-8469-315C10C2AA93}"/>
          </ac:spMkLst>
        </pc:spChg>
        <pc:spChg chg="add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9231" creationId="{114A821F-8663-46BA-8CC0-D4C44F639F3A}"/>
          </ac:spMkLst>
        </pc:spChg>
        <pc:spChg chg="add">
          <ac:chgData name="Coufal Petr" userId="76484aeb-9507-44c9-a583-612a370dac90" providerId="ADAL" clId="{1C84DA2F-FBD3-445C-9AEA-82273DD49892}" dt="2023-04-23T20:39:46.563" v="6093" actId="26606"/>
          <ac:spMkLst>
            <pc:docMk/>
            <pc:sldMk cId="2838429685" sldId="352"/>
            <ac:spMk id="9233" creationId="{67EF550F-47CE-4FB2-9DAC-12AD835C833D}"/>
          </ac:spMkLst>
        </pc:spChg>
        <pc:picChg chg="del">
          <ac:chgData name="Coufal Petr" userId="76484aeb-9507-44c9-a583-612a370dac90" providerId="ADAL" clId="{1C84DA2F-FBD3-445C-9AEA-82273DD49892}" dt="2023-04-23T20:39:20.138" v="6088" actId="478"/>
          <ac:picMkLst>
            <pc:docMk/>
            <pc:sldMk cId="2838429685" sldId="352"/>
            <ac:picMk id="8194" creationId="{D7D49B84-9516-96C3-5DBC-9614C3B26C73}"/>
          </ac:picMkLst>
        </pc:picChg>
        <pc:picChg chg="del">
          <ac:chgData name="Coufal Petr" userId="76484aeb-9507-44c9-a583-612a370dac90" providerId="ADAL" clId="{1C84DA2F-FBD3-445C-9AEA-82273DD49892}" dt="2023-04-23T20:39:18.728" v="6087" actId="478"/>
          <ac:picMkLst>
            <pc:docMk/>
            <pc:sldMk cId="2838429685" sldId="352"/>
            <ac:picMk id="8196" creationId="{CF7804DD-B5DE-A99A-AFF5-C79B0DD191C6}"/>
          </ac:picMkLst>
        </pc:picChg>
        <pc:picChg chg="add mod">
          <ac:chgData name="Coufal Petr" userId="76484aeb-9507-44c9-a583-612a370dac90" providerId="ADAL" clId="{1C84DA2F-FBD3-445C-9AEA-82273DD49892}" dt="2023-04-23T20:39:46.563" v="6093" actId="26606"/>
          <ac:picMkLst>
            <pc:docMk/>
            <pc:sldMk cId="2838429685" sldId="352"/>
            <ac:picMk id="9218" creationId="{6633574D-4389-70D0-E087-A7143CF3CF50}"/>
          </ac:picMkLst>
        </pc:picChg>
        <pc:picChg chg="add mod">
          <ac:chgData name="Coufal Petr" userId="76484aeb-9507-44c9-a583-612a370dac90" providerId="ADAL" clId="{1C84DA2F-FBD3-445C-9AEA-82273DD49892}" dt="2023-04-23T20:39:46.563" v="6093" actId="26606"/>
          <ac:picMkLst>
            <pc:docMk/>
            <pc:sldMk cId="2838429685" sldId="352"/>
            <ac:picMk id="9220" creationId="{5A5380B0-C3FE-497A-4DFF-A0FD72A1E207}"/>
          </ac:picMkLst>
        </pc:picChg>
      </pc:sldChg>
      <pc:sldChg chg="addSp delSp modSp new mod">
        <pc:chgData name="Coufal Petr" userId="76484aeb-9507-44c9-a583-612a370dac90" providerId="ADAL" clId="{1C84DA2F-FBD3-445C-9AEA-82273DD49892}" dt="2023-04-23T20:45:25.819" v="6149" actId="2711"/>
        <pc:sldMkLst>
          <pc:docMk/>
          <pc:sldMk cId="2174763799" sldId="353"/>
        </pc:sldMkLst>
        <pc:spChg chg="mod">
          <ac:chgData name="Coufal Petr" userId="76484aeb-9507-44c9-a583-612a370dac90" providerId="ADAL" clId="{1C84DA2F-FBD3-445C-9AEA-82273DD49892}" dt="2023-04-23T20:45:25.819" v="6149" actId="2711"/>
          <ac:spMkLst>
            <pc:docMk/>
            <pc:sldMk cId="2174763799" sldId="353"/>
            <ac:spMk id="2" creationId="{2A4E61D8-FD56-5783-F626-A89ECEB9678A}"/>
          </ac:spMkLst>
        </pc:spChg>
        <pc:spChg chg="del">
          <ac:chgData name="Coufal Petr" userId="76484aeb-9507-44c9-a583-612a370dac90" providerId="ADAL" clId="{1C84DA2F-FBD3-445C-9AEA-82273DD49892}" dt="2023-04-23T20:44:57.671" v="6143" actId="478"/>
          <ac:spMkLst>
            <pc:docMk/>
            <pc:sldMk cId="2174763799" sldId="353"/>
            <ac:spMk id="3" creationId="{019EC53D-3AB7-06E1-C1CC-B4568EF6B209}"/>
          </ac:spMkLst>
        </pc:spChg>
        <pc:spChg chg="del">
          <ac:chgData name="Coufal Petr" userId="76484aeb-9507-44c9-a583-612a370dac90" providerId="ADAL" clId="{1C84DA2F-FBD3-445C-9AEA-82273DD49892}" dt="2023-04-23T20:44:58.694" v="6144" actId="478"/>
          <ac:spMkLst>
            <pc:docMk/>
            <pc:sldMk cId="2174763799" sldId="353"/>
            <ac:spMk id="4" creationId="{EBC800E1-2F61-EA14-471F-0AFB6D787387}"/>
          </ac:spMkLst>
        </pc:spChg>
        <pc:picChg chg="add mod">
          <ac:chgData name="Coufal Petr" userId="76484aeb-9507-44c9-a583-612a370dac90" providerId="ADAL" clId="{1C84DA2F-FBD3-445C-9AEA-82273DD49892}" dt="2023-04-23T20:45:18.112" v="6148" actId="14100"/>
          <ac:picMkLst>
            <pc:docMk/>
            <pc:sldMk cId="2174763799" sldId="353"/>
            <ac:picMk id="10242" creationId="{24A532E8-1DC5-258D-E9A8-7B1138AFF8C6}"/>
          </ac:picMkLst>
        </pc:picChg>
      </pc:sldChg>
      <pc:sldChg chg="new del">
        <pc:chgData name="Coufal Petr" userId="76484aeb-9507-44c9-a583-612a370dac90" providerId="ADAL" clId="{1C84DA2F-FBD3-445C-9AEA-82273DD49892}" dt="2023-04-23T20:47:02.813" v="6153" actId="2696"/>
        <pc:sldMkLst>
          <pc:docMk/>
          <pc:sldMk cId="3447057594" sldId="354"/>
        </pc:sldMkLst>
      </pc:sldChg>
      <pc:sldChg chg="addSp modSp new mod setBg setClrOvrMap">
        <pc:chgData name="Coufal Petr" userId="76484aeb-9507-44c9-a583-612a370dac90" providerId="ADAL" clId="{1C84DA2F-FBD3-445C-9AEA-82273DD49892}" dt="2023-04-23T20:47:52.285" v="6203" actId="113"/>
        <pc:sldMkLst>
          <pc:docMk/>
          <pc:sldMk cId="1303293082" sldId="355"/>
        </pc:sldMkLst>
        <pc:spChg chg="mod">
          <ac:chgData name="Coufal Petr" userId="76484aeb-9507-44c9-a583-612a370dac90" providerId="ADAL" clId="{1C84DA2F-FBD3-445C-9AEA-82273DD49892}" dt="2023-04-23T20:47:45.931" v="6199" actId="14100"/>
          <ac:spMkLst>
            <pc:docMk/>
            <pc:sldMk cId="1303293082" sldId="355"/>
            <ac:spMk id="2" creationId="{DC2FCD2B-17B2-CD06-C4EB-C18470162941}"/>
          </ac:spMkLst>
        </pc:spChg>
        <pc:spChg chg="mod">
          <ac:chgData name="Coufal Petr" userId="76484aeb-9507-44c9-a583-612a370dac90" providerId="ADAL" clId="{1C84DA2F-FBD3-445C-9AEA-82273DD49892}" dt="2023-04-23T20:47:52.285" v="6203" actId="113"/>
          <ac:spMkLst>
            <pc:docMk/>
            <pc:sldMk cId="1303293082" sldId="355"/>
            <ac:spMk id="3" creationId="{75CDA6D0-DA69-CBAC-9113-FCCD1F8F7C52}"/>
          </ac:spMkLst>
        </pc:spChg>
        <pc:spChg chg="add">
          <ac:chgData name="Coufal Petr" userId="76484aeb-9507-44c9-a583-612a370dac90" providerId="ADAL" clId="{1C84DA2F-FBD3-445C-9AEA-82273DD49892}" dt="2023-04-23T20:47:26.171" v="6176" actId="26606"/>
          <ac:spMkLst>
            <pc:docMk/>
            <pc:sldMk cId="1303293082" sldId="355"/>
            <ac:spMk id="9" creationId="{0671A8AE-40A1-4631-A6B8-581AFF065482}"/>
          </ac:spMkLst>
        </pc:spChg>
        <pc:spChg chg="add">
          <ac:chgData name="Coufal Petr" userId="76484aeb-9507-44c9-a583-612a370dac90" providerId="ADAL" clId="{1C84DA2F-FBD3-445C-9AEA-82273DD49892}" dt="2023-04-23T20:47:26.171" v="6176" actId="26606"/>
          <ac:spMkLst>
            <pc:docMk/>
            <pc:sldMk cId="1303293082" sldId="355"/>
            <ac:spMk id="11" creationId="{AB58EF07-17C2-48CF-ABB0-EEF1F17CB8F0}"/>
          </ac:spMkLst>
        </pc:spChg>
        <pc:spChg chg="add">
          <ac:chgData name="Coufal Petr" userId="76484aeb-9507-44c9-a583-612a370dac90" providerId="ADAL" clId="{1C84DA2F-FBD3-445C-9AEA-82273DD49892}" dt="2023-04-23T20:47:26.171" v="6176" actId="26606"/>
          <ac:spMkLst>
            <pc:docMk/>
            <pc:sldMk cId="1303293082" sldId="355"/>
            <ac:spMk id="13" creationId="{AF2F604E-43BE-4DC3-B983-E071523364F8}"/>
          </ac:spMkLst>
        </pc:spChg>
        <pc:spChg chg="add">
          <ac:chgData name="Coufal Petr" userId="76484aeb-9507-44c9-a583-612a370dac90" providerId="ADAL" clId="{1C84DA2F-FBD3-445C-9AEA-82273DD49892}" dt="2023-04-23T20:47:26.171" v="6176" actId="26606"/>
          <ac:spMkLst>
            <pc:docMk/>
            <pc:sldMk cId="1303293082" sldId="355"/>
            <ac:spMk id="15" creationId="{08C9B587-E65E-4B52-B37C-ABEBB6E87928}"/>
          </ac:spMkLst>
        </pc:spChg>
        <pc:picChg chg="add">
          <ac:chgData name="Coufal Petr" userId="76484aeb-9507-44c9-a583-612a370dac90" providerId="ADAL" clId="{1C84DA2F-FBD3-445C-9AEA-82273DD49892}" dt="2023-04-23T20:47:26.171" v="6176" actId="26606"/>
          <ac:picMkLst>
            <pc:docMk/>
            <pc:sldMk cId="1303293082" sldId="355"/>
            <ac:picMk id="5" creationId="{B726A209-9E50-C326-A8A2-D05DAE84985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DD742D-3133-4721-936C-AF363A4E321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DED4B4BF-B91B-45DE-AE46-216DAB8FBCF3}">
      <dgm:prSet phldrT="[Text]" custT="1"/>
      <dgm:spPr/>
      <dgm:t>
        <a:bodyPr/>
        <a:lstStyle/>
        <a:p>
          <a:r>
            <a:rPr lang="cs-CZ" sz="2400" b="1"/>
            <a:t>Členění plodů</a:t>
          </a:r>
        </a:p>
      </dgm:t>
    </dgm:pt>
    <dgm:pt modelId="{2BEB3110-B27F-415D-9F2E-6DBED1093683}" type="parTrans" cxnId="{E525DDD6-59E0-4A78-A4C8-E1A88CB43978}">
      <dgm:prSet/>
      <dgm:spPr/>
      <dgm:t>
        <a:bodyPr/>
        <a:lstStyle/>
        <a:p>
          <a:endParaRPr lang="cs-CZ"/>
        </a:p>
      </dgm:t>
    </dgm:pt>
    <dgm:pt modelId="{4CB61418-5450-47B2-A746-4DE3DF3CF5B6}" type="sibTrans" cxnId="{E525DDD6-59E0-4A78-A4C8-E1A88CB43978}">
      <dgm:prSet/>
      <dgm:spPr/>
      <dgm:t>
        <a:bodyPr/>
        <a:lstStyle/>
        <a:p>
          <a:endParaRPr lang="cs-CZ"/>
        </a:p>
      </dgm:t>
    </dgm:pt>
    <dgm:pt modelId="{B1D741E3-E498-4EA9-9541-4065CA8B72DC}">
      <dgm:prSet phldrT="[Text]" custT="1"/>
      <dgm:spPr/>
      <dgm:t>
        <a:bodyPr/>
        <a:lstStyle/>
        <a:p>
          <a:r>
            <a:rPr lang="cs-CZ" sz="2800" b="1"/>
            <a:t>Dužnaté</a:t>
          </a:r>
        </a:p>
      </dgm:t>
    </dgm:pt>
    <dgm:pt modelId="{55317801-B285-4D68-8C78-0D48BD0A0888}" type="parTrans" cxnId="{BFE393C2-64E5-4C23-8B65-69E23DB007FE}">
      <dgm:prSet/>
      <dgm:spPr/>
      <dgm:t>
        <a:bodyPr/>
        <a:lstStyle/>
        <a:p>
          <a:endParaRPr lang="cs-CZ"/>
        </a:p>
      </dgm:t>
    </dgm:pt>
    <dgm:pt modelId="{CF6A0F5D-9368-45AD-B8D5-22AE18BD726E}" type="sibTrans" cxnId="{BFE393C2-64E5-4C23-8B65-69E23DB007FE}">
      <dgm:prSet/>
      <dgm:spPr/>
      <dgm:t>
        <a:bodyPr/>
        <a:lstStyle/>
        <a:p>
          <a:endParaRPr lang="cs-CZ"/>
        </a:p>
      </dgm:t>
    </dgm:pt>
    <dgm:pt modelId="{47B46474-4834-4718-9203-D421FF1728FA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s-CZ" sz="1800"/>
            <a:t>Malvice</a:t>
          </a:r>
          <a:endParaRPr lang="cs-CZ" sz="1500"/>
        </a:p>
      </dgm:t>
    </dgm:pt>
    <dgm:pt modelId="{9E14507B-ADF8-41B9-9F0E-7D03AC274F83}" type="parTrans" cxnId="{B0A5E2DB-4CC4-4711-B135-5371DBB12B56}">
      <dgm:prSet/>
      <dgm:spPr/>
      <dgm:t>
        <a:bodyPr/>
        <a:lstStyle/>
        <a:p>
          <a:endParaRPr lang="cs-CZ"/>
        </a:p>
      </dgm:t>
    </dgm:pt>
    <dgm:pt modelId="{89F306F8-2CE9-4B43-A116-8B8AA4418FB5}" type="sibTrans" cxnId="{B0A5E2DB-4CC4-4711-B135-5371DBB12B56}">
      <dgm:prSet/>
      <dgm:spPr/>
      <dgm:t>
        <a:bodyPr/>
        <a:lstStyle/>
        <a:p>
          <a:endParaRPr lang="cs-CZ"/>
        </a:p>
      </dgm:t>
    </dgm:pt>
    <dgm:pt modelId="{AD0016E3-99D1-49E9-A3CC-7A8D58E974ED}">
      <dgm:prSet custT="1"/>
      <dgm:spPr/>
      <dgm:t>
        <a:bodyPr/>
        <a:lstStyle/>
        <a:p>
          <a:r>
            <a:rPr lang="cs-CZ" sz="1800"/>
            <a:t>Peckovice</a:t>
          </a:r>
          <a:endParaRPr lang="cs-CZ" sz="1500"/>
        </a:p>
      </dgm:t>
    </dgm:pt>
    <dgm:pt modelId="{9C60C232-D932-478C-B90A-35E7E0CCCE70}" type="parTrans" cxnId="{ECCF7943-4D5B-4045-A48D-17EC5C0F15EA}">
      <dgm:prSet/>
      <dgm:spPr/>
      <dgm:t>
        <a:bodyPr/>
        <a:lstStyle/>
        <a:p>
          <a:endParaRPr lang="cs-CZ"/>
        </a:p>
      </dgm:t>
    </dgm:pt>
    <dgm:pt modelId="{74D8CA54-4040-4C06-B31B-238B8153C098}" type="sibTrans" cxnId="{ECCF7943-4D5B-4045-A48D-17EC5C0F15EA}">
      <dgm:prSet/>
      <dgm:spPr/>
      <dgm:t>
        <a:bodyPr/>
        <a:lstStyle/>
        <a:p>
          <a:endParaRPr lang="cs-CZ"/>
        </a:p>
      </dgm:t>
    </dgm:pt>
    <dgm:pt modelId="{595055BA-ABB8-4A45-869E-5C02EF67F277}">
      <dgm:prSet custT="1"/>
      <dgm:spPr/>
      <dgm:t>
        <a:bodyPr/>
        <a:lstStyle/>
        <a:p>
          <a:r>
            <a:rPr lang="cs-CZ" sz="1800"/>
            <a:t>Bobule</a:t>
          </a:r>
        </a:p>
      </dgm:t>
    </dgm:pt>
    <dgm:pt modelId="{D86D9CEE-E992-4D96-9634-51D2DCE177DA}" type="parTrans" cxnId="{DB847854-CC4A-4B6A-9E48-E5BB1F1B8426}">
      <dgm:prSet/>
      <dgm:spPr/>
      <dgm:t>
        <a:bodyPr/>
        <a:lstStyle/>
        <a:p>
          <a:endParaRPr lang="cs-CZ"/>
        </a:p>
      </dgm:t>
    </dgm:pt>
    <dgm:pt modelId="{EDF19CEA-B257-4F04-8DAF-7D5FA1A8A175}" type="sibTrans" cxnId="{DB847854-CC4A-4B6A-9E48-E5BB1F1B8426}">
      <dgm:prSet/>
      <dgm:spPr/>
      <dgm:t>
        <a:bodyPr/>
        <a:lstStyle/>
        <a:p>
          <a:endParaRPr lang="cs-CZ"/>
        </a:p>
      </dgm:t>
    </dgm:pt>
    <dgm:pt modelId="{BE93E1D0-9371-49B6-80DD-49D91B90165A}" type="pres">
      <dgm:prSet presAssocID="{3EDD742D-3133-4721-936C-AF363A4E321A}" presName="Name0" presStyleCnt="0">
        <dgm:presLayoutVars>
          <dgm:chMax val="1"/>
          <dgm:chPref val="1"/>
        </dgm:presLayoutVars>
      </dgm:prSet>
      <dgm:spPr/>
    </dgm:pt>
    <dgm:pt modelId="{1184B69A-4FCC-47AD-B29A-45DA240853E9}" type="pres">
      <dgm:prSet presAssocID="{DED4B4BF-B91B-45DE-AE46-216DAB8FBCF3}" presName="Parent" presStyleLbl="node0" presStyleIdx="0" presStyleCnt="1" custLinFactNeighborX="15931" custLinFactNeighborY="7267">
        <dgm:presLayoutVars>
          <dgm:chMax val="5"/>
          <dgm:chPref val="5"/>
        </dgm:presLayoutVars>
      </dgm:prSet>
      <dgm:spPr/>
    </dgm:pt>
    <dgm:pt modelId="{A66E74AE-3341-4529-BF17-14A9E09C59FB}" type="pres">
      <dgm:prSet presAssocID="{DED4B4BF-B91B-45DE-AE46-216DAB8FBCF3}" presName="Accent1" presStyleLbl="node1" presStyleIdx="0" presStyleCnt="17"/>
      <dgm:spPr/>
    </dgm:pt>
    <dgm:pt modelId="{3512CA43-1D9D-424C-881E-2178F1899F7A}" type="pres">
      <dgm:prSet presAssocID="{DED4B4BF-B91B-45DE-AE46-216DAB8FBCF3}" presName="Accent2" presStyleLbl="node1" presStyleIdx="1" presStyleCnt="17"/>
      <dgm:spPr/>
    </dgm:pt>
    <dgm:pt modelId="{7123ABB2-502C-47DA-8BD6-E1E49303ADB4}" type="pres">
      <dgm:prSet presAssocID="{DED4B4BF-B91B-45DE-AE46-216DAB8FBCF3}" presName="Accent3" presStyleLbl="node1" presStyleIdx="2" presStyleCnt="17"/>
      <dgm:spPr/>
    </dgm:pt>
    <dgm:pt modelId="{F3AB388E-78B4-43DD-972D-5DCB31EF6EB5}" type="pres">
      <dgm:prSet presAssocID="{DED4B4BF-B91B-45DE-AE46-216DAB8FBCF3}" presName="Accent4" presStyleLbl="node1" presStyleIdx="3" presStyleCnt="17"/>
      <dgm:spPr/>
    </dgm:pt>
    <dgm:pt modelId="{A3B33F01-2B2F-4A75-9B15-28AE15FAF5F9}" type="pres">
      <dgm:prSet presAssocID="{DED4B4BF-B91B-45DE-AE46-216DAB8FBCF3}" presName="Accent5" presStyleLbl="node1" presStyleIdx="4" presStyleCnt="17"/>
      <dgm:spPr/>
    </dgm:pt>
    <dgm:pt modelId="{29822E7E-6C5A-4938-B923-CC1DFDCCBAD7}" type="pres">
      <dgm:prSet presAssocID="{DED4B4BF-B91B-45DE-AE46-216DAB8FBCF3}" presName="Accent6" presStyleLbl="node1" presStyleIdx="5" presStyleCnt="17"/>
      <dgm:spPr/>
    </dgm:pt>
    <dgm:pt modelId="{E4645B10-2347-4511-9251-589311213E1F}" type="pres">
      <dgm:prSet presAssocID="{B1D741E3-E498-4EA9-9541-4065CA8B72DC}" presName="Child1" presStyleLbl="node1" presStyleIdx="6" presStyleCnt="17" custScaleX="233217" custScaleY="224271">
        <dgm:presLayoutVars>
          <dgm:chMax val="0"/>
          <dgm:chPref val="0"/>
        </dgm:presLayoutVars>
      </dgm:prSet>
      <dgm:spPr/>
    </dgm:pt>
    <dgm:pt modelId="{B8C505F3-ECD7-4988-9C40-8CC327EA6D0A}" type="pres">
      <dgm:prSet presAssocID="{B1D741E3-E498-4EA9-9541-4065CA8B72DC}" presName="Accent7" presStyleCnt="0"/>
      <dgm:spPr/>
    </dgm:pt>
    <dgm:pt modelId="{AA8C421D-C508-4FBA-AA0F-D3BC9F5A529C}" type="pres">
      <dgm:prSet presAssocID="{B1D741E3-E498-4EA9-9541-4065CA8B72DC}" presName="AccentHold1" presStyleLbl="node1" presStyleIdx="7" presStyleCnt="17"/>
      <dgm:spPr/>
    </dgm:pt>
    <dgm:pt modelId="{DA37D936-702E-4D96-BB11-A3A2603F7E15}" type="pres">
      <dgm:prSet presAssocID="{B1D741E3-E498-4EA9-9541-4065CA8B72DC}" presName="Accent8" presStyleCnt="0"/>
      <dgm:spPr/>
    </dgm:pt>
    <dgm:pt modelId="{3C176DE6-6224-4766-89FD-2DF0963C2D60}" type="pres">
      <dgm:prSet presAssocID="{B1D741E3-E498-4EA9-9541-4065CA8B72DC}" presName="AccentHold2" presStyleLbl="node1" presStyleIdx="8" presStyleCnt="17"/>
      <dgm:spPr/>
    </dgm:pt>
    <dgm:pt modelId="{510B609B-22E8-4514-AB7C-05BC075078C6}" type="pres">
      <dgm:prSet presAssocID="{47B46474-4834-4718-9203-D421FF1728FA}" presName="Child2" presStyleLbl="node1" presStyleIdx="9" presStyleCnt="17">
        <dgm:presLayoutVars>
          <dgm:chMax val="0"/>
          <dgm:chPref val="0"/>
        </dgm:presLayoutVars>
      </dgm:prSet>
      <dgm:spPr/>
    </dgm:pt>
    <dgm:pt modelId="{46B57517-BDFF-4A58-ABE0-24FA6E9184F6}" type="pres">
      <dgm:prSet presAssocID="{47B46474-4834-4718-9203-D421FF1728FA}" presName="Accent9" presStyleCnt="0"/>
      <dgm:spPr/>
    </dgm:pt>
    <dgm:pt modelId="{83121705-8A1E-423A-B1F8-8D4BA2C74AE5}" type="pres">
      <dgm:prSet presAssocID="{47B46474-4834-4718-9203-D421FF1728FA}" presName="AccentHold1" presStyleLbl="node1" presStyleIdx="10" presStyleCnt="17"/>
      <dgm:spPr/>
    </dgm:pt>
    <dgm:pt modelId="{25D44D02-01EF-4DA9-B5BD-B20EEE504CD0}" type="pres">
      <dgm:prSet presAssocID="{47B46474-4834-4718-9203-D421FF1728FA}" presName="Accent10" presStyleCnt="0"/>
      <dgm:spPr/>
    </dgm:pt>
    <dgm:pt modelId="{413496AA-A5EF-44B9-822A-80A30673E77A}" type="pres">
      <dgm:prSet presAssocID="{47B46474-4834-4718-9203-D421FF1728FA}" presName="AccentHold2" presStyleLbl="node1" presStyleIdx="11" presStyleCnt="17"/>
      <dgm:spPr/>
    </dgm:pt>
    <dgm:pt modelId="{3B8C3567-3675-4850-9373-AFBE34F1ECF4}" type="pres">
      <dgm:prSet presAssocID="{47B46474-4834-4718-9203-D421FF1728FA}" presName="Accent11" presStyleCnt="0"/>
      <dgm:spPr/>
    </dgm:pt>
    <dgm:pt modelId="{F6451382-61D2-414E-BCF8-146EDB8D2F24}" type="pres">
      <dgm:prSet presAssocID="{47B46474-4834-4718-9203-D421FF1728FA}" presName="AccentHold3" presStyleLbl="node1" presStyleIdx="12" presStyleCnt="17"/>
      <dgm:spPr/>
    </dgm:pt>
    <dgm:pt modelId="{A7BE6F99-6845-4247-9320-4CA646FF2EEA}" type="pres">
      <dgm:prSet presAssocID="{AD0016E3-99D1-49E9-A3CC-7A8D58E974ED}" presName="Child3" presStyleLbl="node1" presStyleIdx="13" presStyleCnt="17">
        <dgm:presLayoutVars>
          <dgm:chMax val="0"/>
          <dgm:chPref val="0"/>
        </dgm:presLayoutVars>
      </dgm:prSet>
      <dgm:spPr/>
    </dgm:pt>
    <dgm:pt modelId="{83C88598-A30B-409B-B9A8-E4491BBC868A}" type="pres">
      <dgm:prSet presAssocID="{AD0016E3-99D1-49E9-A3CC-7A8D58E974ED}" presName="Accent12" presStyleCnt="0"/>
      <dgm:spPr/>
    </dgm:pt>
    <dgm:pt modelId="{A1962EAD-2A41-437E-8161-E19A01CDECB0}" type="pres">
      <dgm:prSet presAssocID="{AD0016E3-99D1-49E9-A3CC-7A8D58E974ED}" presName="AccentHold1" presStyleLbl="node1" presStyleIdx="14" presStyleCnt="17"/>
      <dgm:spPr/>
    </dgm:pt>
    <dgm:pt modelId="{90858BAD-0F78-4136-B707-5E8687DAA114}" type="pres">
      <dgm:prSet presAssocID="{595055BA-ABB8-4A45-869E-5C02EF67F277}" presName="Child4" presStyleLbl="node1" presStyleIdx="15" presStyleCnt="17">
        <dgm:presLayoutVars>
          <dgm:chMax val="0"/>
          <dgm:chPref val="0"/>
        </dgm:presLayoutVars>
      </dgm:prSet>
      <dgm:spPr/>
    </dgm:pt>
    <dgm:pt modelId="{3F76CE74-2D43-47DC-A48D-C948EE78D198}" type="pres">
      <dgm:prSet presAssocID="{595055BA-ABB8-4A45-869E-5C02EF67F277}" presName="Accent13" presStyleCnt="0"/>
      <dgm:spPr/>
    </dgm:pt>
    <dgm:pt modelId="{9E800D8F-45A3-4FC3-8E2A-3837D6128DE3}" type="pres">
      <dgm:prSet presAssocID="{595055BA-ABB8-4A45-869E-5C02EF67F277}" presName="AccentHold1" presStyleLbl="node1" presStyleIdx="16" presStyleCnt="17"/>
      <dgm:spPr/>
    </dgm:pt>
  </dgm:ptLst>
  <dgm:cxnLst>
    <dgm:cxn modelId="{56B1480A-2670-4211-A7B9-1690A5F8147E}" type="presOf" srcId="{3EDD742D-3133-4721-936C-AF363A4E321A}" destId="{BE93E1D0-9371-49B6-80DD-49D91B90165A}" srcOrd="0" destOrd="0" presId="urn:microsoft.com/office/officeart/2009/3/layout/CircleRelationship"/>
    <dgm:cxn modelId="{6AE85517-AA2C-4738-ABC6-95FFAA6BA193}" type="presOf" srcId="{DED4B4BF-B91B-45DE-AE46-216DAB8FBCF3}" destId="{1184B69A-4FCC-47AD-B29A-45DA240853E9}" srcOrd="0" destOrd="0" presId="urn:microsoft.com/office/officeart/2009/3/layout/CircleRelationship"/>
    <dgm:cxn modelId="{600EC632-51EA-489C-BD6A-46CE2B570271}" type="presOf" srcId="{B1D741E3-E498-4EA9-9541-4065CA8B72DC}" destId="{E4645B10-2347-4511-9251-589311213E1F}" srcOrd="0" destOrd="0" presId="urn:microsoft.com/office/officeart/2009/3/layout/CircleRelationship"/>
    <dgm:cxn modelId="{E6B2F75F-37EC-4315-8A56-568E272CF357}" type="presOf" srcId="{47B46474-4834-4718-9203-D421FF1728FA}" destId="{510B609B-22E8-4514-AB7C-05BC075078C6}" srcOrd="0" destOrd="0" presId="urn:microsoft.com/office/officeart/2009/3/layout/CircleRelationship"/>
    <dgm:cxn modelId="{ECCF7943-4D5B-4045-A48D-17EC5C0F15EA}" srcId="{DED4B4BF-B91B-45DE-AE46-216DAB8FBCF3}" destId="{AD0016E3-99D1-49E9-A3CC-7A8D58E974ED}" srcOrd="2" destOrd="0" parTransId="{9C60C232-D932-478C-B90A-35E7E0CCCE70}" sibTransId="{74D8CA54-4040-4C06-B31B-238B8153C098}"/>
    <dgm:cxn modelId="{DB847854-CC4A-4B6A-9E48-E5BB1F1B8426}" srcId="{DED4B4BF-B91B-45DE-AE46-216DAB8FBCF3}" destId="{595055BA-ABB8-4A45-869E-5C02EF67F277}" srcOrd="3" destOrd="0" parTransId="{D86D9CEE-E992-4D96-9634-51D2DCE177DA}" sibTransId="{EDF19CEA-B257-4F04-8DAF-7D5FA1A8A175}"/>
    <dgm:cxn modelId="{6E952FB2-DCBC-440D-85F8-48D22EA3D56A}" type="presOf" srcId="{595055BA-ABB8-4A45-869E-5C02EF67F277}" destId="{90858BAD-0F78-4136-B707-5E8687DAA114}" srcOrd="0" destOrd="0" presId="urn:microsoft.com/office/officeart/2009/3/layout/CircleRelationship"/>
    <dgm:cxn modelId="{BFE393C2-64E5-4C23-8B65-69E23DB007FE}" srcId="{DED4B4BF-B91B-45DE-AE46-216DAB8FBCF3}" destId="{B1D741E3-E498-4EA9-9541-4065CA8B72DC}" srcOrd="0" destOrd="0" parTransId="{55317801-B285-4D68-8C78-0D48BD0A0888}" sibTransId="{CF6A0F5D-9368-45AD-B8D5-22AE18BD726E}"/>
    <dgm:cxn modelId="{E525DDD6-59E0-4A78-A4C8-E1A88CB43978}" srcId="{3EDD742D-3133-4721-936C-AF363A4E321A}" destId="{DED4B4BF-B91B-45DE-AE46-216DAB8FBCF3}" srcOrd="0" destOrd="0" parTransId="{2BEB3110-B27F-415D-9F2E-6DBED1093683}" sibTransId="{4CB61418-5450-47B2-A746-4DE3DF3CF5B6}"/>
    <dgm:cxn modelId="{B0A5E2DB-4CC4-4711-B135-5371DBB12B56}" srcId="{DED4B4BF-B91B-45DE-AE46-216DAB8FBCF3}" destId="{47B46474-4834-4718-9203-D421FF1728FA}" srcOrd="1" destOrd="0" parTransId="{9E14507B-ADF8-41B9-9F0E-7D03AC274F83}" sibTransId="{89F306F8-2CE9-4B43-A116-8B8AA4418FB5}"/>
    <dgm:cxn modelId="{D65185FA-C4D7-4FF0-9A8E-41C7106C9E4E}" type="presOf" srcId="{AD0016E3-99D1-49E9-A3CC-7A8D58E974ED}" destId="{A7BE6F99-6845-4247-9320-4CA646FF2EEA}" srcOrd="0" destOrd="0" presId="urn:microsoft.com/office/officeart/2009/3/layout/CircleRelationship"/>
    <dgm:cxn modelId="{469A0B19-79E8-4673-BB6F-FF6F653774E2}" type="presParOf" srcId="{BE93E1D0-9371-49B6-80DD-49D91B90165A}" destId="{1184B69A-4FCC-47AD-B29A-45DA240853E9}" srcOrd="0" destOrd="0" presId="urn:microsoft.com/office/officeart/2009/3/layout/CircleRelationship"/>
    <dgm:cxn modelId="{8E711DA8-4C49-4EF6-9F52-30F7FAAAD33A}" type="presParOf" srcId="{BE93E1D0-9371-49B6-80DD-49D91B90165A}" destId="{A66E74AE-3341-4529-BF17-14A9E09C59FB}" srcOrd="1" destOrd="0" presId="urn:microsoft.com/office/officeart/2009/3/layout/CircleRelationship"/>
    <dgm:cxn modelId="{1173EC9D-9230-4D0C-A530-7AC472989A85}" type="presParOf" srcId="{BE93E1D0-9371-49B6-80DD-49D91B90165A}" destId="{3512CA43-1D9D-424C-881E-2178F1899F7A}" srcOrd="2" destOrd="0" presId="urn:microsoft.com/office/officeart/2009/3/layout/CircleRelationship"/>
    <dgm:cxn modelId="{3A76C4BF-E2FE-48A8-AE83-6E154826D6A7}" type="presParOf" srcId="{BE93E1D0-9371-49B6-80DD-49D91B90165A}" destId="{7123ABB2-502C-47DA-8BD6-E1E49303ADB4}" srcOrd="3" destOrd="0" presId="urn:microsoft.com/office/officeart/2009/3/layout/CircleRelationship"/>
    <dgm:cxn modelId="{C0622EC5-567C-40DF-987E-E8CF8FA701BD}" type="presParOf" srcId="{BE93E1D0-9371-49B6-80DD-49D91B90165A}" destId="{F3AB388E-78B4-43DD-972D-5DCB31EF6EB5}" srcOrd="4" destOrd="0" presId="urn:microsoft.com/office/officeart/2009/3/layout/CircleRelationship"/>
    <dgm:cxn modelId="{04190156-72E0-45CF-915C-BD6F02EA10F5}" type="presParOf" srcId="{BE93E1D0-9371-49B6-80DD-49D91B90165A}" destId="{A3B33F01-2B2F-4A75-9B15-28AE15FAF5F9}" srcOrd="5" destOrd="0" presId="urn:microsoft.com/office/officeart/2009/3/layout/CircleRelationship"/>
    <dgm:cxn modelId="{EB5375EC-2739-4014-8F72-58E7831052D6}" type="presParOf" srcId="{BE93E1D0-9371-49B6-80DD-49D91B90165A}" destId="{29822E7E-6C5A-4938-B923-CC1DFDCCBAD7}" srcOrd="6" destOrd="0" presId="urn:microsoft.com/office/officeart/2009/3/layout/CircleRelationship"/>
    <dgm:cxn modelId="{2F356C86-9E3A-4E1B-B67B-4CD4AC0FC7E0}" type="presParOf" srcId="{BE93E1D0-9371-49B6-80DD-49D91B90165A}" destId="{E4645B10-2347-4511-9251-589311213E1F}" srcOrd="7" destOrd="0" presId="urn:microsoft.com/office/officeart/2009/3/layout/CircleRelationship"/>
    <dgm:cxn modelId="{819E6960-A4D1-48A9-B8D0-99DF1E976A26}" type="presParOf" srcId="{BE93E1D0-9371-49B6-80DD-49D91B90165A}" destId="{B8C505F3-ECD7-4988-9C40-8CC327EA6D0A}" srcOrd="8" destOrd="0" presId="urn:microsoft.com/office/officeart/2009/3/layout/CircleRelationship"/>
    <dgm:cxn modelId="{AF9072FE-937D-4FE2-8FDD-B12BB571BF3E}" type="presParOf" srcId="{B8C505F3-ECD7-4988-9C40-8CC327EA6D0A}" destId="{AA8C421D-C508-4FBA-AA0F-D3BC9F5A529C}" srcOrd="0" destOrd="0" presId="urn:microsoft.com/office/officeart/2009/3/layout/CircleRelationship"/>
    <dgm:cxn modelId="{BEB32A5A-19B8-4BE9-A425-3596F42C4592}" type="presParOf" srcId="{BE93E1D0-9371-49B6-80DD-49D91B90165A}" destId="{DA37D936-702E-4D96-BB11-A3A2603F7E15}" srcOrd="9" destOrd="0" presId="urn:microsoft.com/office/officeart/2009/3/layout/CircleRelationship"/>
    <dgm:cxn modelId="{F56F95EA-DFFD-4B95-99C6-73BF0DBDE99B}" type="presParOf" srcId="{DA37D936-702E-4D96-BB11-A3A2603F7E15}" destId="{3C176DE6-6224-4766-89FD-2DF0963C2D60}" srcOrd="0" destOrd="0" presId="urn:microsoft.com/office/officeart/2009/3/layout/CircleRelationship"/>
    <dgm:cxn modelId="{F2027FB9-6A9E-4D57-9406-5E26FCD0E357}" type="presParOf" srcId="{BE93E1D0-9371-49B6-80DD-49D91B90165A}" destId="{510B609B-22E8-4514-AB7C-05BC075078C6}" srcOrd="10" destOrd="0" presId="urn:microsoft.com/office/officeart/2009/3/layout/CircleRelationship"/>
    <dgm:cxn modelId="{CACDDACD-E382-4406-84D2-267345E02FA9}" type="presParOf" srcId="{BE93E1D0-9371-49B6-80DD-49D91B90165A}" destId="{46B57517-BDFF-4A58-ABE0-24FA6E9184F6}" srcOrd="11" destOrd="0" presId="urn:microsoft.com/office/officeart/2009/3/layout/CircleRelationship"/>
    <dgm:cxn modelId="{481BB529-5BCF-4558-B87B-16203D880B2C}" type="presParOf" srcId="{46B57517-BDFF-4A58-ABE0-24FA6E9184F6}" destId="{83121705-8A1E-423A-B1F8-8D4BA2C74AE5}" srcOrd="0" destOrd="0" presId="urn:microsoft.com/office/officeart/2009/3/layout/CircleRelationship"/>
    <dgm:cxn modelId="{BC3D683E-6A69-43F2-8021-62C4C2B0FCD7}" type="presParOf" srcId="{BE93E1D0-9371-49B6-80DD-49D91B90165A}" destId="{25D44D02-01EF-4DA9-B5BD-B20EEE504CD0}" srcOrd="12" destOrd="0" presId="urn:microsoft.com/office/officeart/2009/3/layout/CircleRelationship"/>
    <dgm:cxn modelId="{D4076D73-578F-4331-80C6-3B0109E717FB}" type="presParOf" srcId="{25D44D02-01EF-4DA9-B5BD-B20EEE504CD0}" destId="{413496AA-A5EF-44B9-822A-80A30673E77A}" srcOrd="0" destOrd="0" presId="urn:microsoft.com/office/officeart/2009/3/layout/CircleRelationship"/>
    <dgm:cxn modelId="{E7715134-131D-4078-AB6C-EFBD92B4E5B9}" type="presParOf" srcId="{BE93E1D0-9371-49B6-80DD-49D91B90165A}" destId="{3B8C3567-3675-4850-9373-AFBE34F1ECF4}" srcOrd="13" destOrd="0" presId="urn:microsoft.com/office/officeart/2009/3/layout/CircleRelationship"/>
    <dgm:cxn modelId="{D187D6C2-3EEE-4585-8A1F-379B1B23FAB8}" type="presParOf" srcId="{3B8C3567-3675-4850-9373-AFBE34F1ECF4}" destId="{F6451382-61D2-414E-BCF8-146EDB8D2F24}" srcOrd="0" destOrd="0" presId="urn:microsoft.com/office/officeart/2009/3/layout/CircleRelationship"/>
    <dgm:cxn modelId="{3A9F2A4D-B80B-484C-9B2F-C8D5F6125F6B}" type="presParOf" srcId="{BE93E1D0-9371-49B6-80DD-49D91B90165A}" destId="{A7BE6F99-6845-4247-9320-4CA646FF2EEA}" srcOrd="14" destOrd="0" presId="urn:microsoft.com/office/officeart/2009/3/layout/CircleRelationship"/>
    <dgm:cxn modelId="{8DA37322-D484-4F83-9DFE-534AADFAB2EA}" type="presParOf" srcId="{BE93E1D0-9371-49B6-80DD-49D91B90165A}" destId="{83C88598-A30B-409B-B9A8-E4491BBC868A}" srcOrd="15" destOrd="0" presId="urn:microsoft.com/office/officeart/2009/3/layout/CircleRelationship"/>
    <dgm:cxn modelId="{7EDEF3AA-C46F-4866-9D56-D15AFAEDDC1B}" type="presParOf" srcId="{83C88598-A30B-409B-B9A8-E4491BBC868A}" destId="{A1962EAD-2A41-437E-8161-E19A01CDECB0}" srcOrd="0" destOrd="0" presId="urn:microsoft.com/office/officeart/2009/3/layout/CircleRelationship"/>
    <dgm:cxn modelId="{4B72A10E-F7EE-496F-95EB-4479992A970F}" type="presParOf" srcId="{BE93E1D0-9371-49B6-80DD-49D91B90165A}" destId="{90858BAD-0F78-4136-B707-5E8687DAA114}" srcOrd="16" destOrd="0" presId="urn:microsoft.com/office/officeart/2009/3/layout/CircleRelationship"/>
    <dgm:cxn modelId="{F4735A88-972A-4DAC-AB90-B986265513BA}" type="presParOf" srcId="{BE93E1D0-9371-49B6-80DD-49D91B90165A}" destId="{3F76CE74-2D43-47DC-A48D-C948EE78D198}" srcOrd="17" destOrd="0" presId="urn:microsoft.com/office/officeart/2009/3/layout/CircleRelationship"/>
    <dgm:cxn modelId="{D089C69E-DC1F-441A-8CC8-2F9311BADABF}" type="presParOf" srcId="{3F76CE74-2D43-47DC-A48D-C948EE78D198}" destId="{9E800D8F-45A3-4FC3-8E2A-3837D6128DE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DD742D-3133-4721-936C-AF363A4E321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DED4B4BF-B91B-45DE-AE46-216DAB8FBCF3}">
      <dgm:prSet phldrT="[Text]" custT="1"/>
      <dgm:spPr/>
      <dgm:t>
        <a:bodyPr/>
        <a:lstStyle/>
        <a:p>
          <a:r>
            <a:rPr lang="cs-CZ" sz="2400" b="1"/>
            <a:t>Členění plodů</a:t>
          </a:r>
        </a:p>
      </dgm:t>
    </dgm:pt>
    <dgm:pt modelId="{2BEB3110-B27F-415D-9F2E-6DBED1093683}" type="parTrans" cxnId="{E525DDD6-59E0-4A78-A4C8-E1A88CB43978}">
      <dgm:prSet/>
      <dgm:spPr/>
      <dgm:t>
        <a:bodyPr/>
        <a:lstStyle/>
        <a:p>
          <a:endParaRPr lang="cs-CZ"/>
        </a:p>
      </dgm:t>
    </dgm:pt>
    <dgm:pt modelId="{4CB61418-5450-47B2-A746-4DE3DF3CF5B6}" type="sibTrans" cxnId="{E525DDD6-59E0-4A78-A4C8-E1A88CB43978}">
      <dgm:prSet/>
      <dgm:spPr/>
      <dgm:t>
        <a:bodyPr/>
        <a:lstStyle/>
        <a:p>
          <a:endParaRPr lang="cs-CZ"/>
        </a:p>
      </dgm:t>
    </dgm:pt>
    <dgm:pt modelId="{B1D741E3-E498-4EA9-9541-4065CA8B72DC}">
      <dgm:prSet phldrT="[Text]" custT="1"/>
      <dgm:spPr/>
      <dgm:t>
        <a:bodyPr/>
        <a:lstStyle/>
        <a:p>
          <a:r>
            <a:rPr lang="cs-CZ" sz="2800" b="1"/>
            <a:t>Suché</a:t>
          </a:r>
        </a:p>
      </dgm:t>
    </dgm:pt>
    <dgm:pt modelId="{55317801-B285-4D68-8C78-0D48BD0A0888}" type="parTrans" cxnId="{BFE393C2-64E5-4C23-8B65-69E23DB007FE}">
      <dgm:prSet/>
      <dgm:spPr/>
      <dgm:t>
        <a:bodyPr/>
        <a:lstStyle/>
        <a:p>
          <a:endParaRPr lang="cs-CZ"/>
        </a:p>
      </dgm:t>
    </dgm:pt>
    <dgm:pt modelId="{CF6A0F5D-9368-45AD-B8D5-22AE18BD726E}" type="sibTrans" cxnId="{BFE393C2-64E5-4C23-8B65-69E23DB007FE}">
      <dgm:prSet/>
      <dgm:spPr/>
      <dgm:t>
        <a:bodyPr/>
        <a:lstStyle/>
        <a:p>
          <a:endParaRPr lang="cs-CZ"/>
        </a:p>
      </dgm:t>
    </dgm:pt>
    <dgm:pt modelId="{47B46474-4834-4718-9203-D421FF1728FA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s-CZ" sz="2800" b="1"/>
            <a:t>Pukavé</a:t>
          </a:r>
          <a:endParaRPr lang="cs-CZ" sz="2000" b="1"/>
        </a:p>
      </dgm:t>
    </dgm:pt>
    <dgm:pt modelId="{9E14507B-ADF8-41B9-9F0E-7D03AC274F83}" type="parTrans" cxnId="{B0A5E2DB-4CC4-4711-B135-5371DBB12B56}">
      <dgm:prSet/>
      <dgm:spPr/>
      <dgm:t>
        <a:bodyPr/>
        <a:lstStyle/>
        <a:p>
          <a:endParaRPr lang="cs-CZ"/>
        </a:p>
      </dgm:t>
    </dgm:pt>
    <dgm:pt modelId="{89F306F8-2CE9-4B43-A116-8B8AA4418FB5}" type="sibTrans" cxnId="{B0A5E2DB-4CC4-4711-B135-5371DBB12B56}">
      <dgm:prSet/>
      <dgm:spPr/>
      <dgm:t>
        <a:bodyPr/>
        <a:lstStyle/>
        <a:p>
          <a:endParaRPr lang="cs-CZ"/>
        </a:p>
      </dgm:t>
    </dgm:pt>
    <dgm:pt modelId="{595055BA-ABB8-4A45-869E-5C02EF67F277}">
      <dgm:prSet custT="1"/>
      <dgm:spPr/>
      <dgm:t>
        <a:bodyPr/>
        <a:lstStyle/>
        <a:p>
          <a:r>
            <a:rPr lang="cs-CZ" sz="2000" b="1"/>
            <a:t>Nepukavé</a:t>
          </a:r>
          <a:endParaRPr lang="cs-CZ" sz="1800" b="1"/>
        </a:p>
      </dgm:t>
    </dgm:pt>
    <dgm:pt modelId="{D86D9CEE-E992-4D96-9634-51D2DCE177DA}" type="parTrans" cxnId="{DB847854-CC4A-4B6A-9E48-E5BB1F1B8426}">
      <dgm:prSet/>
      <dgm:spPr/>
      <dgm:t>
        <a:bodyPr/>
        <a:lstStyle/>
        <a:p>
          <a:endParaRPr lang="cs-CZ"/>
        </a:p>
      </dgm:t>
    </dgm:pt>
    <dgm:pt modelId="{EDF19CEA-B257-4F04-8DAF-7D5FA1A8A175}" type="sibTrans" cxnId="{DB847854-CC4A-4B6A-9E48-E5BB1F1B8426}">
      <dgm:prSet/>
      <dgm:spPr/>
      <dgm:t>
        <a:bodyPr/>
        <a:lstStyle/>
        <a:p>
          <a:endParaRPr lang="cs-CZ"/>
        </a:p>
      </dgm:t>
    </dgm:pt>
    <dgm:pt modelId="{BE93E1D0-9371-49B6-80DD-49D91B90165A}" type="pres">
      <dgm:prSet presAssocID="{3EDD742D-3133-4721-936C-AF363A4E321A}" presName="Name0" presStyleCnt="0">
        <dgm:presLayoutVars>
          <dgm:chMax val="1"/>
          <dgm:chPref val="1"/>
        </dgm:presLayoutVars>
      </dgm:prSet>
      <dgm:spPr/>
    </dgm:pt>
    <dgm:pt modelId="{1184B69A-4FCC-47AD-B29A-45DA240853E9}" type="pres">
      <dgm:prSet presAssocID="{DED4B4BF-B91B-45DE-AE46-216DAB8FBCF3}" presName="Parent" presStyleLbl="node0" presStyleIdx="0" presStyleCnt="1" custLinFactNeighborX="15931" custLinFactNeighborY="7267">
        <dgm:presLayoutVars>
          <dgm:chMax val="5"/>
          <dgm:chPref val="5"/>
        </dgm:presLayoutVars>
      </dgm:prSet>
      <dgm:spPr/>
    </dgm:pt>
    <dgm:pt modelId="{A66E74AE-3341-4529-BF17-14A9E09C59FB}" type="pres">
      <dgm:prSet presAssocID="{DED4B4BF-B91B-45DE-AE46-216DAB8FBCF3}" presName="Accent1" presStyleLbl="node1" presStyleIdx="0" presStyleCnt="15"/>
      <dgm:spPr/>
    </dgm:pt>
    <dgm:pt modelId="{3512CA43-1D9D-424C-881E-2178F1899F7A}" type="pres">
      <dgm:prSet presAssocID="{DED4B4BF-B91B-45DE-AE46-216DAB8FBCF3}" presName="Accent2" presStyleLbl="node1" presStyleIdx="1" presStyleCnt="15"/>
      <dgm:spPr/>
    </dgm:pt>
    <dgm:pt modelId="{7123ABB2-502C-47DA-8BD6-E1E49303ADB4}" type="pres">
      <dgm:prSet presAssocID="{DED4B4BF-B91B-45DE-AE46-216DAB8FBCF3}" presName="Accent3" presStyleLbl="node1" presStyleIdx="2" presStyleCnt="15"/>
      <dgm:spPr/>
    </dgm:pt>
    <dgm:pt modelId="{F3AB388E-78B4-43DD-972D-5DCB31EF6EB5}" type="pres">
      <dgm:prSet presAssocID="{DED4B4BF-B91B-45DE-AE46-216DAB8FBCF3}" presName="Accent4" presStyleLbl="node1" presStyleIdx="3" presStyleCnt="15"/>
      <dgm:spPr/>
    </dgm:pt>
    <dgm:pt modelId="{A3B33F01-2B2F-4A75-9B15-28AE15FAF5F9}" type="pres">
      <dgm:prSet presAssocID="{DED4B4BF-B91B-45DE-AE46-216DAB8FBCF3}" presName="Accent5" presStyleLbl="node1" presStyleIdx="4" presStyleCnt="15"/>
      <dgm:spPr/>
    </dgm:pt>
    <dgm:pt modelId="{29822E7E-6C5A-4938-B923-CC1DFDCCBAD7}" type="pres">
      <dgm:prSet presAssocID="{DED4B4BF-B91B-45DE-AE46-216DAB8FBCF3}" presName="Accent6" presStyleLbl="node1" presStyleIdx="5" presStyleCnt="15"/>
      <dgm:spPr/>
    </dgm:pt>
    <dgm:pt modelId="{E4645B10-2347-4511-9251-589311213E1F}" type="pres">
      <dgm:prSet presAssocID="{B1D741E3-E498-4EA9-9541-4065CA8B72DC}" presName="Child1" presStyleLbl="node1" presStyleIdx="6" presStyleCnt="15" custScaleX="233217" custScaleY="224271">
        <dgm:presLayoutVars>
          <dgm:chMax val="0"/>
          <dgm:chPref val="0"/>
        </dgm:presLayoutVars>
      </dgm:prSet>
      <dgm:spPr/>
    </dgm:pt>
    <dgm:pt modelId="{B8C505F3-ECD7-4988-9C40-8CC327EA6D0A}" type="pres">
      <dgm:prSet presAssocID="{B1D741E3-E498-4EA9-9541-4065CA8B72DC}" presName="Accent7" presStyleCnt="0"/>
      <dgm:spPr/>
    </dgm:pt>
    <dgm:pt modelId="{AA8C421D-C508-4FBA-AA0F-D3BC9F5A529C}" type="pres">
      <dgm:prSet presAssocID="{B1D741E3-E498-4EA9-9541-4065CA8B72DC}" presName="AccentHold1" presStyleLbl="node1" presStyleIdx="7" presStyleCnt="15"/>
      <dgm:spPr/>
    </dgm:pt>
    <dgm:pt modelId="{DA37D936-702E-4D96-BB11-A3A2603F7E15}" type="pres">
      <dgm:prSet presAssocID="{B1D741E3-E498-4EA9-9541-4065CA8B72DC}" presName="Accent8" presStyleCnt="0"/>
      <dgm:spPr/>
    </dgm:pt>
    <dgm:pt modelId="{3C176DE6-6224-4766-89FD-2DF0963C2D60}" type="pres">
      <dgm:prSet presAssocID="{B1D741E3-E498-4EA9-9541-4065CA8B72DC}" presName="AccentHold2" presStyleLbl="node1" presStyleIdx="8" presStyleCnt="15"/>
      <dgm:spPr/>
    </dgm:pt>
    <dgm:pt modelId="{510B609B-22E8-4514-AB7C-05BC075078C6}" type="pres">
      <dgm:prSet presAssocID="{47B46474-4834-4718-9203-D421FF1728FA}" presName="Child2" presStyleLbl="node1" presStyleIdx="9" presStyleCnt="15" custScaleX="124480" custScaleY="116169">
        <dgm:presLayoutVars>
          <dgm:chMax val="0"/>
          <dgm:chPref val="0"/>
        </dgm:presLayoutVars>
      </dgm:prSet>
      <dgm:spPr/>
    </dgm:pt>
    <dgm:pt modelId="{46B57517-BDFF-4A58-ABE0-24FA6E9184F6}" type="pres">
      <dgm:prSet presAssocID="{47B46474-4834-4718-9203-D421FF1728FA}" presName="Accent9" presStyleCnt="0"/>
      <dgm:spPr/>
    </dgm:pt>
    <dgm:pt modelId="{83121705-8A1E-423A-B1F8-8D4BA2C74AE5}" type="pres">
      <dgm:prSet presAssocID="{47B46474-4834-4718-9203-D421FF1728FA}" presName="AccentHold1" presStyleLbl="node1" presStyleIdx="10" presStyleCnt="15"/>
      <dgm:spPr/>
    </dgm:pt>
    <dgm:pt modelId="{25D44D02-01EF-4DA9-B5BD-B20EEE504CD0}" type="pres">
      <dgm:prSet presAssocID="{47B46474-4834-4718-9203-D421FF1728FA}" presName="Accent10" presStyleCnt="0"/>
      <dgm:spPr/>
    </dgm:pt>
    <dgm:pt modelId="{413496AA-A5EF-44B9-822A-80A30673E77A}" type="pres">
      <dgm:prSet presAssocID="{47B46474-4834-4718-9203-D421FF1728FA}" presName="AccentHold2" presStyleLbl="node1" presStyleIdx="11" presStyleCnt="15"/>
      <dgm:spPr/>
    </dgm:pt>
    <dgm:pt modelId="{3B8C3567-3675-4850-9373-AFBE34F1ECF4}" type="pres">
      <dgm:prSet presAssocID="{47B46474-4834-4718-9203-D421FF1728FA}" presName="Accent11" presStyleCnt="0"/>
      <dgm:spPr/>
    </dgm:pt>
    <dgm:pt modelId="{F6451382-61D2-414E-BCF8-146EDB8D2F24}" type="pres">
      <dgm:prSet presAssocID="{47B46474-4834-4718-9203-D421FF1728FA}" presName="AccentHold3" presStyleLbl="node1" presStyleIdx="12" presStyleCnt="15"/>
      <dgm:spPr/>
    </dgm:pt>
    <dgm:pt modelId="{F06FA0E6-1711-4E7E-9FB8-33D4FBAF6FED}" type="pres">
      <dgm:prSet presAssocID="{595055BA-ABB8-4A45-869E-5C02EF67F277}" presName="Child3" presStyleLbl="node1" presStyleIdx="13" presStyleCnt="15" custScaleX="137681" custScaleY="132073" custLinFactNeighborY="2442">
        <dgm:presLayoutVars>
          <dgm:chMax val="0"/>
          <dgm:chPref val="0"/>
        </dgm:presLayoutVars>
      </dgm:prSet>
      <dgm:spPr/>
    </dgm:pt>
    <dgm:pt modelId="{15BC956E-5109-4EC1-8031-AF4B580E268B}" type="pres">
      <dgm:prSet presAssocID="{595055BA-ABB8-4A45-869E-5C02EF67F277}" presName="Accent12" presStyleCnt="0"/>
      <dgm:spPr/>
    </dgm:pt>
    <dgm:pt modelId="{9E800D8F-45A3-4FC3-8E2A-3837D6128DE3}" type="pres">
      <dgm:prSet presAssocID="{595055BA-ABB8-4A45-869E-5C02EF67F277}" presName="AccentHold1" presStyleLbl="node1" presStyleIdx="14" presStyleCnt="15"/>
      <dgm:spPr/>
    </dgm:pt>
  </dgm:ptLst>
  <dgm:cxnLst>
    <dgm:cxn modelId="{56B1480A-2670-4211-A7B9-1690A5F8147E}" type="presOf" srcId="{3EDD742D-3133-4721-936C-AF363A4E321A}" destId="{BE93E1D0-9371-49B6-80DD-49D91B90165A}" srcOrd="0" destOrd="0" presId="urn:microsoft.com/office/officeart/2009/3/layout/CircleRelationship"/>
    <dgm:cxn modelId="{6AE85517-AA2C-4738-ABC6-95FFAA6BA193}" type="presOf" srcId="{DED4B4BF-B91B-45DE-AE46-216DAB8FBCF3}" destId="{1184B69A-4FCC-47AD-B29A-45DA240853E9}" srcOrd="0" destOrd="0" presId="urn:microsoft.com/office/officeart/2009/3/layout/CircleRelationship"/>
    <dgm:cxn modelId="{600EC632-51EA-489C-BD6A-46CE2B570271}" type="presOf" srcId="{B1D741E3-E498-4EA9-9541-4065CA8B72DC}" destId="{E4645B10-2347-4511-9251-589311213E1F}" srcOrd="0" destOrd="0" presId="urn:microsoft.com/office/officeart/2009/3/layout/CircleRelationship"/>
    <dgm:cxn modelId="{E6B2F75F-37EC-4315-8A56-568E272CF357}" type="presOf" srcId="{47B46474-4834-4718-9203-D421FF1728FA}" destId="{510B609B-22E8-4514-AB7C-05BC075078C6}" srcOrd="0" destOrd="0" presId="urn:microsoft.com/office/officeart/2009/3/layout/CircleRelationship"/>
    <dgm:cxn modelId="{DB847854-CC4A-4B6A-9E48-E5BB1F1B8426}" srcId="{DED4B4BF-B91B-45DE-AE46-216DAB8FBCF3}" destId="{595055BA-ABB8-4A45-869E-5C02EF67F277}" srcOrd="2" destOrd="0" parTransId="{D86D9CEE-E992-4D96-9634-51D2DCE177DA}" sibTransId="{EDF19CEA-B257-4F04-8DAF-7D5FA1A8A175}"/>
    <dgm:cxn modelId="{BFE393C2-64E5-4C23-8B65-69E23DB007FE}" srcId="{DED4B4BF-B91B-45DE-AE46-216DAB8FBCF3}" destId="{B1D741E3-E498-4EA9-9541-4065CA8B72DC}" srcOrd="0" destOrd="0" parTransId="{55317801-B285-4D68-8C78-0D48BD0A0888}" sibTransId="{CF6A0F5D-9368-45AD-B8D5-22AE18BD726E}"/>
    <dgm:cxn modelId="{E525DDD6-59E0-4A78-A4C8-E1A88CB43978}" srcId="{3EDD742D-3133-4721-936C-AF363A4E321A}" destId="{DED4B4BF-B91B-45DE-AE46-216DAB8FBCF3}" srcOrd="0" destOrd="0" parTransId="{2BEB3110-B27F-415D-9F2E-6DBED1093683}" sibTransId="{4CB61418-5450-47B2-A746-4DE3DF3CF5B6}"/>
    <dgm:cxn modelId="{B0A5E2DB-4CC4-4711-B135-5371DBB12B56}" srcId="{DED4B4BF-B91B-45DE-AE46-216DAB8FBCF3}" destId="{47B46474-4834-4718-9203-D421FF1728FA}" srcOrd="1" destOrd="0" parTransId="{9E14507B-ADF8-41B9-9F0E-7D03AC274F83}" sibTransId="{89F306F8-2CE9-4B43-A116-8B8AA4418FB5}"/>
    <dgm:cxn modelId="{4B1122EF-B9EB-42E3-9C7C-46D940D9DADE}" type="presOf" srcId="{595055BA-ABB8-4A45-869E-5C02EF67F277}" destId="{F06FA0E6-1711-4E7E-9FB8-33D4FBAF6FED}" srcOrd="0" destOrd="0" presId="urn:microsoft.com/office/officeart/2009/3/layout/CircleRelationship"/>
    <dgm:cxn modelId="{469A0B19-79E8-4673-BB6F-FF6F653774E2}" type="presParOf" srcId="{BE93E1D0-9371-49B6-80DD-49D91B90165A}" destId="{1184B69A-4FCC-47AD-B29A-45DA240853E9}" srcOrd="0" destOrd="0" presId="urn:microsoft.com/office/officeart/2009/3/layout/CircleRelationship"/>
    <dgm:cxn modelId="{8E711DA8-4C49-4EF6-9F52-30F7FAAAD33A}" type="presParOf" srcId="{BE93E1D0-9371-49B6-80DD-49D91B90165A}" destId="{A66E74AE-3341-4529-BF17-14A9E09C59FB}" srcOrd="1" destOrd="0" presId="urn:microsoft.com/office/officeart/2009/3/layout/CircleRelationship"/>
    <dgm:cxn modelId="{1173EC9D-9230-4D0C-A530-7AC472989A85}" type="presParOf" srcId="{BE93E1D0-9371-49B6-80DD-49D91B90165A}" destId="{3512CA43-1D9D-424C-881E-2178F1899F7A}" srcOrd="2" destOrd="0" presId="urn:microsoft.com/office/officeart/2009/3/layout/CircleRelationship"/>
    <dgm:cxn modelId="{3A76C4BF-E2FE-48A8-AE83-6E154826D6A7}" type="presParOf" srcId="{BE93E1D0-9371-49B6-80DD-49D91B90165A}" destId="{7123ABB2-502C-47DA-8BD6-E1E49303ADB4}" srcOrd="3" destOrd="0" presId="urn:microsoft.com/office/officeart/2009/3/layout/CircleRelationship"/>
    <dgm:cxn modelId="{C0622EC5-567C-40DF-987E-E8CF8FA701BD}" type="presParOf" srcId="{BE93E1D0-9371-49B6-80DD-49D91B90165A}" destId="{F3AB388E-78B4-43DD-972D-5DCB31EF6EB5}" srcOrd="4" destOrd="0" presId="urn:microsoft.com/office/officeart/2009/3/layout/CircleRelationship"/>
    <dgm:cxn modelId="{04190156-72E0-45CF-915C-BD6F02EA10F5}" type="presParOf" srcId="{BE93E1D0-9371-49B6-80DD-49D91B90165A}" destId="{A3B33F01-2B2F-4A75-9B15-28AE15FAF5F9}" srcOrd="5" destOrd="0" presId="urn:microsoft.com/office/officeart/2009/3/layout/CircleRelationship"/>
    <dgm:cxn modelId="{EB5375EC-2739-4014-8F72-58E7831052D6}" type="presParOf" srcId="{BE93E1D0-9371-49B6-80DD-49D91B90165A}" destId="{29822E7E-6C5A-4938-B923-CC1DFDCCBAD7}" srcOrd="6" destOrd="0" presId="urn:microsoft.com/office/officeart/2009/3/layout/CircleRelationship"/>
    <dgm:cxn modelId="{2F356C86-9E3A-4E1B-B67B-4CD4AC0FC7E0}" type="presParOf" srcId="{BE93E1D0-9371-49B6-80DD-49D91B90165A}" destId="{E4645B10-2347-4511-9251-589311213E1F}" srcOrd="7" destOrd="0" presId="urn:microsoft.com/office/officeart/2009/3/layout/CircleRelationship"/>
    <dgm:cxn modelId="{819E6960-A4D1-48A9-B8D0-99DF1E976A26}" type="presParOf" srcId="{BE93E1D0-9371-49B6-80DD-49D91B90165A}" destId="{B8C505F3-ECD7-4988-9C40-8CC327EA6D0A}" srcOrd="8" destOrd="0" presId="urn:microsoft.com/office/officeart/2009/3/layout/CircleRelationship"/>
    <dgm:cxn modelId="{AF9072FE-937D-4FE2-8FDD-B12BB571BF3E}" type="presParOf" srcId="{B8C505F3-ECD7-4988-9C40-8CC327EA6D0A}" destId="{AA8C421D-C508-4FBA-AA0F-D3BC9F5A529C}" srcOrd="0" destOrd="0" presId="urn:microsoft.com/office/officeart/2009/3/layout/CircleRelationship"/>
    <dgm:cxn modelId="{BEB32A5A-19B8-4BE9-A425-3596F42C4592}" type="presParOf" srcId="{BE93E1D0-9371-49B6-80DD-49D91B90165A}" destId="{DA37D936-702E-4D96-BB11-A3A2603F7E15}" srcOrd="9" destOrd="0" presId="urn:microsoft.com/office/officeart/2009/3/layout/CircleRelationship"/>
    <dgm:cxn modelId="{F56F95EA-DFFD-4B95-99C6-73BF0DBDE99B}" type="presParOf" srcId="{DA37D936-702E-4D96-BB11-A3A2603F7E15}" destId="{3C176DE6-6224-4766-89FD-2DF0963C2D60}" srcOrd="0" destOrd="0" presId="urn:microsoft.com/office/officeart/2009/3/layout/CircleRelationship"/>
    <dgm:cxn modelId="{F2027FB9-6A9E-4D57-9406-5E26FCD0E357}" type="presParOf" srcId="{BE93E1D0-9371-49B6-80DD-49D91B90165A}" destId="{510B609B-22E8-4514-AB7C-05BC075078C6}" srcOrd="10" destOrd="0" presId="urn:microsoft.com/office/officeart/2009/3/layout/CircleRelationship"/>
    <dgm:cxn modelId="{CACDDACD-E382-4406-84D2-267345E02FA9}" type="presParOf" srcId="{BE93E1D0-9371-49B6-80DD-49D91B90165A}" destId="{46B57517-BDFF-4A58-ABE0-24FA6E9184F6}" srcOrd="11" destOrd="0" presId="urn:microsoft.com/office/officeart/2009/3/layout/CircleRelationship"/>
    <dgm:cxn modelId="{481BB529-5BCF-4558-B87B-16203D880B2C}" type="presParOf" srcId="{46B57517-BDFF-4A58-ABE0-24FA6E9184F6}" destId="{83121705-8A1E-423A-B1F8-8D4BA2C74AE5}" srcOrd="0" destOrd="0" presId="urn:microsoft.com/office/officeart/2009/3/layout/CircleRelationship"/>
    <dgm:cxn modelId="{BC3D683E-6A69-43F2-8021-62C4C2B0FCD7}" type="presParOf" srcId="{BE93E1D0-9371-49B6-80DD-49D91B90165A}" destId="{25D44D02-01EF-4DA9-B5BD-B20EEE504CD0}" srcOrd="12" destOrd="0" presId="urn:microsoft.com/office/officeart/2009/3/layout/CircleRelationship"/>
    <dgm:cxn modelId="{D4076D73-578F-4331-80C6-3B0109E717FB}" type="presParOf" srcId="{25D44D02-01EF-4DA9-B5BD-B20EEE504CD0}" destId="{413496AA-A5EF-44B9-822A-80A30673E77A}" srcOrd="0" destOrd="0" presId="urn:microsoft.com/office/officeart/2009/3/layout/CircleRelationship"/>
    <dgm:cxn modelId="{E7715134-131D-4078-AB6C-EFBD92B4E5B9}" type="presParOf" srcId="{BE93E1D0-9371-49B6-80DD-49D91B90165A}" destId="{3B8C3567-3675-4850-9373-AFBE34F1ECF4}" srcOrd="13" destOrd="0" presId="urn:microsoft.com/office/officeart/2009/3/layout/CircleRelationship"/>
    <dgm:cxn modelId="{D187D6C2-3EEE-4585-8A1F-379B1B23FAB8}" type="presParOf" srcId="{3B8C3567-3675-4850-9373-AFBE34F1ECF4}" destId="{F6451382-61D2-414E-BCF8-146EDB8D2F24}" srcOrd="0" destOrd="0" presId="urn:microsoft.com/office/officeart/2009/3/layout/CircleRelationship"/>
    <dgm:cxn modelId="{385586E4-A529-4E00-BD1F-8624C09FB389}" type="presParOf" srcId="{BE93E1D0-9371-49B6-80DD-49D91B90165A}" destId="{F06FA0E6-1711-4E7E-9FB8-33D4FBAF6FED}" srcOrd="14" destOrd="0" presId="urn:microsoft.com/office/officeart/2009/3/layout/CircleRelationship"/>
    <dgm:cxn modelId="{190D6310-EA31-4055-A1F4-160DC04F9473}" type="presParOf" srcId="{BE93E1D0-9371-49B6-80DD-49D91B90165A}" destId="{15BC956E-5109-4EC1-8031-AF4B580E268B}" srcOrd="15" destOrd="0" presId="urn:microsoft.com/office/officeart/2009/3/layout/CircleRelationship"/>
    <dgm:cxn modelId="{BB50596F-633A-4128-BA40-CF421F5B8894}" type="presParOf" srcId="{15BC956E-5109-4EC1-8031-AF4B580E268B}" destId="{9E800D8F-45A3-4FC3-8E2A-3837D6128DE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4B69A-4FCC-47AD-B29A-45DA240853E9}">
      <dsp:nvSpPr>
        <dsp:cNvPr id="0" name=""/>
        <dsp:cNvSpPr/>
      </dsp:nvSpPr>
      <dsp:spPr>
        <a:xfrm>
          <a:off x="2614001" y="478036"/>
          <a:ext cx="3631936" cy="3632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/>
            <a:t>Členění plodů</a:t>
          </a:r>
        </a:p>
      </dsp:txBody>
      <dsp:txXfrm>
        <a:off x="3145886" y="1009949"/>
        <a:ext cx="2568166" cy="2568306"/>
      </dsp:txXfrm>
    </dsp:sp>
    <dsp:sp modelId="{A66E74AE-3341-4529-BF17-14A9E09C59FB}">
      <dsp:nvSpPr>
        <dsp:cNvPr id="0" name=""/>
        <dsp:cNvSpPr/>
      </dsp:nvSpPr>
      <dsp:spPr>
        <a:xfrm>
          <a:off x="4108022" y="48278"/>
          <a:ext cx="403796" cy="4042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2CA43-1D9D-424C-881E-2178F1899F7A}">
      <dsp:nvSpPr>
        <dsp:cNvPr id="0" name=""/>
        <dsp:cNvSpPr/>
      </dsp:nvSpPr>
      <dsp:spPr>
        <a:xfrm>
          <a:off x="3152171" y="3576372"/>
          <a:ext cx="292789" cy="2926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3ABB2-502C-47DA-8BD6-E1E49303ADB4}">
      <dsp:nvSpPr>
        <dsp:cNvPr id="0" name=""/>
        <dsp:cNvSpPr/>
      </dsp:nvSpPr>
      <dsp:spPr>
        <a:xfrm>
          <a:off x="5901268" y="1687966"/>
          <a:ext cx="292789" cy="2926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B388E-78B4-43DD-972D-5DCB31EF6EB5}">
      <dsp:nvSpPr>
        <dsp:cNvPr id="0" name=""/>
        <dsp:cNvSpPr/>
      </dsp:nvSpPr>
      <dsp:spPr>
        <a:xfrm>
          <a:off x="4502134" y="3887403"/>
          <a:ext cx="403796" cy="4042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3F01-2B2F-4A75-9B15-28AE15FAF5F9}">
      <dsp:nvSpPr>
        <dsp:cNvPr id="0" name=""/>
        <dsp:cNvSpPr/>
      </dsp:nvSpPr>
      <dsp:spPr>
        <a:xfrm>
          <a:off x="3234123" y="622115"/>
          <a:ext cx="292789" cy="29260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22E7E-6C5A-4938-B923-CC1DFDCCBAD7}">
      <dsp:nvSpPr>
        <dsp:cNvPr id="0" name=""/>
        <dsp:cNvSpPr/>
      </dsp:nvSpPr>
      <dsp:spPr>
        <a:xfrm>
          <a:off x="2312542" y="2297566"/>
          <a:ext cx="292789" cy="2926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45B10-2347-4511-9251-589311213E1F}">
      <dsp:nvSpPr>
        <dsp:cNvPr id="0" name=""/>
        <dsp:cNvSpPr/>
      </dsp:nvSpPr>
      <dsp:spPr>
        <a:xfrm>
          <a:off x="-83551" y="-48278"/>
          <a:ext cx="3443716" cy="33115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Dužnaté</a:t>
          </a:r>
        </a:p>
      </dsp:txBody>
      <dsp:txXfrm>
        <a:off x="420770" y="436688"/>
        <a:ext cx="2435074" cy="2341623"/>
      </dsp:txXfrm>
    </dsp:sp>
    <dsp:sp modelId="{AA8C421D-C508-4FBA-AA0F-D3BC9F5A529C}">
      <dsp:nvSpPr>
        <dsp:cNvPr id="0" name=""/>
        <dsp:cNvSpPr/>
      </dsp:nvSpPr>
      <dsp:spPr>
        <a:xfrm>
          <a:off x="3699756" y="635119"/>
          <a:ext cx="403796" cy="40423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76DE6-6224-4766-89FD-2DF0963C2D60}">
      <dsp:nvSpPr>
        <dsp:cNvPr id="0" name=""/>
        <dsp:cNvSpPr/>
      </dsp:nvSpPr>
      <dsp:spPr>
        <a:xfrm>
          <a:off x="1039316" y="2778202"/>
          <a:ext cx="730112" cy="7304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B609B-22E8-4514-AB7C-05BC075078C6}">
      <dsp:nvSpPr>
        <dsp:cNvPr id="0" name=""/>
        <dsp:cNvSpPr/>
      </dsp:nvSpPr>
      <dsp:spPr>
        <a:xfrm>
          <a:off x="6040585" y="174533"/>
          <a:ext cx="1476614" cy="14765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cs-CZ" sz="1800" kern="1200"/>
            <a:t>Malvice</a:t>
          </a:r>
          <a:endParaRPr lang="cs-CZ" sz="1500" kern="1200"/>
        </a:p>
      </dsp:txBody>
      <dsp:txXfrm>
        <a:off x="6256830" y="390774"/>
        <a:ext cx="1044124" cy="1044104"/>
      </dsp:txXfrm>
    </dsp:sp>
    <dsp:sp modelId="{83121705-8A1E-423A-B1F8-8D4BA2C74AE5}">
      <dsp:nvSpPr>
        <dsp:cNvPr id="0" name=""/>
        <dsp:cNvSpPr/>
      </dsp:nvSpPr>
      <dsp:spPr>
        <a:xfrm>
          <a:off x="5381249" y="1194326"/>
          <a:ext cx="403796" cy="4042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496AA-A5EF-44B9-822A-80A30673E77A}">
      <dsp:nvSpPr>
        <dsp:cNvPr id="0" name=""/>
        <dsp:cNvSpPr/>
      </dsp:nvSpPr>
      <dsp:spPr>
        <a:xfrm>
          <a:off x="761426" y="3647356"/>
          <a:ext cx="292789" cy="2926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51382-61D2-414E-BCF8-146EDB8D2F24}">
      <dsp:nvSpPr>
        <dsp:cNvPr id="0" name=""/>
        <dsp:cNvSpPr/>
      </dsp:nvSpPr>
      <dsp:spPr>
        <a:xfrm>
          <a:off x="3678895" y="3230661"/>
          <a:ext cx="292789" cy="2926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E6F99-6845-4247-9320-4CA646FF2EEA}">
      <dsp:nvSpPr>
        <dsp:cNvPr id="0" name=""/>
        <dsp:cNvSpPr/>
      </dsp:nvSpPr>
      <dsp:spPr>
        <a:xfrm>
          <a:off x="6734937" y="2726725"/>
          <a:ext cx="1476614" cy="14765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Peckovice</a:t>
          </a:r>
          <a:endParaRPr lang="cs-CZ" sz="1500" kern="1200"/>
        </a:p>
      </dsp:txBody>
      <dsp:txXfrm>
        <a:off x="6951182" y="2942966"/>
        <a:ext cx="1044124" cy="1044104"/>
      </dsp:txXfrm>
    </dsp:sp>
    <dsp:sp modelId="{A1962EAD-2A41-437E-8161-E19A01CDECB0}">
      <dsp:nvSpPr>
        <dsp:cNvPr id="0" name=""/>
        <dsp:cNvSpPr/>
      </dsp:nvSpPr>
      <dsp:spPr>
        <a:xfrm>
          <a:off x="6318475" y="2675248"/>
          <a:ext cx="292789" cy="29260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58BAD-0F78-4136-B707-5E8687DAA114}">
      <dsp:nvSpPr>
        <dsp:cNvPr id="0" name=""/>
        <dsp:cNvSpPr/>
      </dsp:nvSpPr>
      <dsp:spPr>
        <a:xfrm>
          <a:off x="2496560" y="3990358"/>
          <a:ext cx="1476614" cy="14765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Bobule</a:t>
          </a:r>
        </a:p>
      </dsp:txBody>
      <dsp:txXfrm>
        <a:off x="2712805" y="4206599"/>
        <a:ext cx="1044124" cy="1044104"/>
      </dsp:txXfrm>
    </dsp:sp>
    <dsp:sp modelId="{9E800D8F-45A3-4FC3-8E2A-3837D6128DE3}">
      <dsp:nvSpPr>
        <dsp:cNvPr id="0" name=""/>
        <dsp:cNvSpPr/>
      </dsp:nvSpPr>
      <dsp:spPr>
        <a:xfrm>
          <a:off x="3815233" y="3940506"/>
          <a:ext cx="292789" cy="2926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4B69A-4FCC-47AD-B29A-45DA240853E9}">
      <dsp:nvSpPr>
        <dsp:cNvPr id="0" name=""/>
        <dsp:cNvSpPr/>
      </dsp:nvSpPr>
      <dsp:spPr>
        <a:xfrm>
          <a:off x="2098066" y="703104"/>
          <a:ext cx="3567496" cy="35678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/>
            <a:t>Členění plodů</a:t>
          </a:r>
        </a:p>
      </dsp:txBody>
      <dsp:txXfrm>
        <a:off x="2620514" y="1225610"/>
        <a:ext cx="2522600" cy="2522885"/>
      </dsp:txXfrm>
    </dsp:sp>
    <dsp:sp modelId="{A66E74AE-3341-4529-BF17-14A9E09C59FB}">
      <dsp:nvSpPr>
        <dsp:cNvPr id="0" name=""/>
        <dsp:cNvSpPr/>
      </dsp:nvSpPr>
      <dsp:spPr>
        <a:xfrm>
          <a:off x="3565580" y="281269"/>
          <a:ext cx="396632" cy="3968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2CA43-1D9D-424C-881E-2178F1899F7A}">
      <dsp:nvSpPr>
        <dsp:cNvPr id="0" name=""/>
        <dsp:cNvSpPr/>
      </dsp:nvSpPr>
      <dsp:spPr>
        <a:xfrm>
          <a:off x="2626688" y="3746632"/>
          <a:ext cx="287595" cy="2875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3ABB2-502C-47DA-8BD6-E1E49303ADB4}">
      <dsp:nvSpPr>
        <dsp:cNvPr id="0" name=""/>
        <dsp:cNvSpPr/>
      </dsp:nvSpPr>
      <dsp:spPr>
        <a:xfrm>
          <a:off x="5327008" y="1891825"/>
          <a:ext cx="287595" cy="2875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B388E-78B4-43DD-972D-5DCB31EF6EB5}">
      <dsp:nvSpPr>
        <dsp:cNvPr id="0" name=""/>
        <dsp:cNvSpPr/>
      </dsp:nvSpPr>
      <dsp:spPr>
        <a:xfrm>
          <a:off x="3952699" y="4052571"/>
          <a:ext cx="396632" cy="3968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3F01-2B2F-4A75-9B15-28AE15FAF5F9}">
      <dsp:nvSpPr>
        <dsp:cNvPr id="0" name=""/>
        <dsp:cNvSpPr/>
      </dsp:nvSpPr>
      <dsp:spPr>
        <a:xfrm>
          <a:off x="2707185" y="845214"/>
          <a:ext cx="287595" cy="28759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22E7E-6C5A-4938-B923-CC1DFDCCBAD7}">
      <dsp:nvSpPr>
        <dsp:cNvPr id="0" name=""/>
        <dsp:cNvSpPr/>
      </dsp:nvSpPr>
      <dsp:spPr>
        <a:xfrm>
          <a:off x="1801956" y="2490365"/>
          <a:ext cx="287595" cy="2875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45B10-2347-4511-9251-589311213E1F}">
      <dsp:nvSpPr>
        <dsp:cNvPr id="0" name=""/>
        <dsp:cNvSpPr/>
      </dsp:nvSpPr>
      <dsp:spPr>
        <a:xfrm>
          <a:off x="-551626" y="186781"/>
          <a:ext cx="3382616" cy="32521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/>
            <a:t>Suché</a:t>
          </a:r>
        </a:p>
      </dsp:txBody>
      <dsp:txXfrm>
        <a:off x="-56253" y="663043"/>
        <a:ext cx="2391870" cy="2299593"/>
      </dsp:txXfrm>
    </dsp:sp>
    <dsp:sp modelId="{AA8C421D-C508-4FBA-AA0F-D3BC9F5A529C}">
      <dsp:nvSpPr>
        <dsp:cNvPr id="0" name=""/>
        <dsp:cNvSpPr/>
      </dsp:nvSpPr>
      <dsp:spPr>
        <a:xfrm>
          <a:off x="3164556" y="857718"/>
          <a:ext cx="396632" cy="3968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76DE6-6224-4766-89FD-2DF0963C2D60}">
      <dsp:nvSpPr>
        <dsp:cNvPr id="0" name=""/>
        <dsp:cNvSpPr/>
      </dsp:nvSpPr>
      <dsp:spPr>
        <a:xfrm>
          <a:off x="551319" y="2963028"/>
          <a:ext cx="717158" cy="7173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B609B-22E8-4514-AB7C-05BC075078C6}">
      <dsp:nvSpPr>
        <dsp:cNvPr id="0" name=""/>
        <dsp:cNvSpPr/>
      </dsp:nvSpPr>
      <dsp:spPr>
        <a:xfrm>
          <a:off x="5286323" y="288247"/>
          <a:ext cx="1805477" cy="168454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cs-CZ" sz="2800" b="1" kern="1200"/>
            <a:t>Pukavé</a:t>
          </a:r>
          <a:endParaRPr lang="cs-CZ" sz="2000" b="1" kern="1200"/>
        </a:p>
      </dsp:txBody>
      <dsp:txXfrm>
        <a:off x="5550729" y="534943"/>
        <a:ext cx="1276665" cy="1191155"/>
      </dsp:txXfrm>
    </dsp:sp>
    <dsp:sp modelId="{83121705-8A1E-423A-B1F8-8D4BA2C74AE5}">
      <dsp:nvSpPr>
        <dsp:cNvPr id="0" name=""/>
        <dsp:cNvSpPr/>
      </dsp:nvSpPr>
      <dsp:spPr>
        <a:xfrm>
          <a:off x="4816216" y="1406657"/>
          <a:ext cx="396632" cy="3968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496AA-A5EF-44B9-822A-80A30673E77A}">
      <dsp:nvSpPr>
        <dsp:cNvPr id="0" name=""/>
        <dsp:cNvSpPr/>
      </dsp:nvSpPr>
      <dsp:spPr>
        <a:xfrm>
          <a:off x="278360" y="3816656"/>
          <a:ext cx="287595" cy="2875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51382-61D2-414E-BCF8-146EDB8D2F24}">
      <dsp:nvSpPr>
        <dsp:cNvPr id="0" name=""/>
        <dsp:cNvSpPr/>
      </dsp:nvSpPr>
      <dsp:spPr>
        <a:xfrm>
          <a:off x="3144066" y="3407348"/>
          <a:ext cx="287595" cy="2875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FA0E6-1711-4E7E-9FB8-33D4FBAF6FED}">
      <dsp:nvSpPr>
        <dsp:cNvPr id="0" name=""/>
        <dsp:cNvSpPr/>
      </dsp:nvSpPr>
      <dsp:spPr>
        <a:xfrm>
          <a:off x="5872620" y="2715045"/>
          <a:ext cx="1996947" cy="19151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/>
            <a:t>Nepukavé</a:t>
          </a:r>
          <a:endParaRPr lang="cs-CZ" sz="1800" b="1" kern="1200"/>
        </a:p>
      </dsp:txBody>
      <dsp:txXfrm>
        <a:off x="6165066" y="2995515"/>
        <a:ext cx="1412055" cy="1354229"/>
      </dsp:txXfrm>
    </dsp:sp>
    <dsp:sp modelId="{9E800D8F-45A3-4FC3-8E2A-3837D6128DE3}">
      <dsp:nvSpPr>
        <dsp:cNvPr id="0" name=""/>
        <dsp:cNvSpPr/>
      </dsp:nvSpPr>
      <dsp:spPr>
        <a:xfrm>
          <a:off x="5736813" y="2861326"/>
          <a:ext cx="287595" cy="28759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9F263-3666-BAD1-C68A-DCDE91942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921E4F-AE58-4ED6-229B-0C301C96D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87DAD1-24EA-F0AE-F51A-09EA8067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2F0B1A-3AC1-759F-42FF-412C19C6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CFB08A-6D71-6F1A-50EE-57905343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6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3EE23-1280-6FA7-4051-02961B5CF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954087-2D6E-6B75-E6E2-E0CD2B2FB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C96F7F-B932-E612-3017-0D7E5499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2E6E2E-B7B9-C7BB-5F23-BA9479464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181ADA-98AB-C961-CC16-9A7B895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90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990E313-2C96-38EB-700E-913186D0D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A33C4B-BEF0-4BDA-BFD4-73B6F51BE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D1F875-4818-5B6A-FFD7-1A48C00A0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0CBF98-514E-1867-2308-8035C68A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A097DA-1C85-2452-8CBC-80FA8E79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9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F9034-C322-F4D2-69D2-C6C7388C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7830A8-3E7F-8CD7-4C46-AD3597B86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0A8B7B-883D-0172-764F-3475BF59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E26309-840C-354A-327F-80C017C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7F4BE7-BDA9-3F54-F962-917A48C3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05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0D686-6DA1-2E63-D4FE-34AB637F8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436D92-D335-561D-245D-8DBAC3B55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04C1E5-BDA0-DD23-0CA3-03E8A600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3204BE-3433-72DA-2426-958433FC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6CD2CA-7639-4D35-458F-3F379454F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4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E29583-BAF3-3F8D-5219-39A0AE0C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2505F-82A3-E493-BDF9-1455FC11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3C0B51D-4850-A1ED-E9AE-794B229A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099B3B-62F5-F545-B4B1-55A79124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8BEE20-4F96-067B-CF0E-A3994E7A9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BE9E59-6475-DA56-A638-BF2F251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97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1CBD7-37F3-D9EB-45B3-CFE7D812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86878A-792D-D815-401D-0491519A9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46CE7D-251A-4219-D8FB-F8C8EDE13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C9D6BE1-32F2-28FD-18E4-DA627193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7448D4-B47D-38B0-4EDE-37F73F3F1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C91B5E0-6048-FBC1-CC7A-B5B5DEBB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613496E-529F-5671-A3C4-7DF07249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AA50857-58A9-8ACB-900E-34240C9F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99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94F63-583B-6B6E-BD40-A9AA4B3F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AB5358-BFC5-536F-BAAC-CF16DA2A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ECB180A-0502-6B09-80EF-74088E4E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631592-222F-F6ED-B248-B0E923EF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48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004E7E7-8281-8085-2018-2E09EB35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5BE044-32CA-EE76-D03B-BCAF2573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E8AC37-A3C8-9BB7-AC4E-CE4E31A8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19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163D7-5B16-2DDC-B7FB-55F8F769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77CD27-A81C-4F71-371F-855ECDC9B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4A9213-14DE-9AAC-63F1-F95F5D4DC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F11E12-DC2C-E667-C7DB-E6198E52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ED3CD9-9141-E4BF-1CEA-C18C8734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8F0F95-755F-9078-2BE9-932B1955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14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9DFA6-B843-F0BF-2F2B-379ED34C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7DB559-9C03-5F3F-3F89-2EC42714D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707F3E-D051-D877-9B50-8DF9B99C8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B3CD24-A494-D6C8-E3B2-BBBD743D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9F1168-C23F-0EE4-C93B-1E4BFE0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3EA4C1-C861-C370-9BE4-321C142C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95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D5205A1-96A0-2545-B952-2ADB7840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785C95-AC66-3A7C-7157-6D03AC7D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71643B-669F-3EF7-0FB8-15CC4148F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69A14-0BA9-4942-A735-FF55C0E42120}" type="datetimeFigureOut">
              <a:rPr lang="cs-CZ" smtClean="0"/>
              <a:t>01.05.2023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C5DD86-740F-FF53-4E16-82FDFFE5B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6E8D8E-FC0A-0BAC-CF14-553C4073B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36303-955A-4A51-B231-B54DD7EF9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64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youtube.com/watch?v=_Wwu1PKEUs0&amp;ab_channel=KCscienc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aM6TGpTP94&amp;ab_channel=GARDENNATURE" TargetMode="External"/><Relationship Id="rId2" Type="http://schemas.openxmlformats.org/officeDocument/2006/relationships/hyperlink" Target="https://www.youtube.com/watch?v=C00AQJyN0OM&amp;ab_channel=GARDENNATUR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e.kahoot.it/share/pr-opakovani-koren-stonek-list-kvet-a-plod/cebe4de4-e1f5-4420-b4c5-dbdff1113f44" TargetMode="External"/><Relationship Id="rId5" Type="http://schemas.openxmlformats.org/officeDocument/2006/relationships/hyperlink" Target="https://www.youtube.com/watch?v=CM8_nUuPhnQ&amp;ab_channel=CVM-CzechVideoMemory" TargetMode="External"/><Relationship Id="rId4" Type="http://schemas.openxmlformats.org/officeDocument/2006/relationships/hyperlink" Target="https://www.youtube.com/watch?v=SDV2znkwAxs&amp;t=148s&amp;ab_channel=JankaV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04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4BF4D3-6794-142B-8A3F-C5C0BA810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468" y="4741948"/>
            <a:ext cx="6829520" cy="862031"/>
          </a:xfrm>
        </p:spPr>
        <p:txBody>
          <a:bodyPr>
            <a:normAutofit/>
          </a:bodyPr>
          <a:lstStyle/>
          <a:p>
            <a:pPr algn="l"/>
            <a:r>
              <a:rPr lang="cs-CZ" sz="4800">
                <a:solidFill>
                  <a:srgbClr val="FFFFFF"/>
                </a:solidFill>
                <a:latin typeface="Arial Black" panose="020B0A04020102020204" pitchFamily="34" charset="0"/>
              </a:rPr>
              <a:t>Stavba rostlin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54B35B-5DFF-C72C-5385-91CCA3628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468" y="5839017"/>
            <a:ext cx="6829520" cy="40374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cs-CZ" b="1">
                <a:solidFill>
                  <a:srgbClr val="E7E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Části rostlinného těla - listy, květ, plod a rozmnožování</a:t>
            </a:r>
          </a:p>
        </p:txBody>
      </p:sp>
      <p:pic>
        <p:nvPicPr>
          <p:cNvPr id="4" name="Picture 2" descr="lipa_list – Flower corner">
            <a:extLst>
              <a:ext uri="{FF2B5EF4-FFF2-40B4-BE49-F238E27FC236}">
                <a16:creationId xmlns:a16="http://schemas.microsoft.com/office/drawing/2014/main" id="{AC9FC675-2F16-91B4-362E-23D7EBA7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7617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eruÅka Mamut - obÅÃ­ plody!">
            <a:extLst>
              <a:ext uri="{FF2B5EF4-FFF2-40B4-BE49-F238E27FC236}">
                <a16:creationId xmlns:a16="http://schemas.microsoft.com/office/drawing/2014/main" id="{45F2F529-FC5D-00EA-9466-86E55A595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3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tosový květ - význam tetování - Potetovat.cz">
            <a:extLst>
              <a:ext uri="{FF2B5EF4-FFF2-40B4-BE49-F238E27FC236}">
                <a16:creationId xmlns:a16="http://schemas.microsoft.com/office/drawing/2014/main" id="{963FADE0-69F0-4BCE-DB1E-1924AB643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7" r="-1" b="6595"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togalerie DF: ořechovec vejčitý list plod 1 | Profizahrada.cz">
            <a:extLst>
              <a:ext uri="{FF2B5EF4-FFF2-40B4-BE49-F238E27FC236}">
                <a16:creationId xmlns:a16="http://schemas.microsoft.com/office/drawing/2014/main" id="{952D7C91-CD9B-96BE-0854-35164F769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r="24203" b="-3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bkový list má úžasné léčivé účinky. Pomůže při cukrovce, chřipce i  dalších nemocech • Styl / inStory.cz">
            <a:extLst>
              <a:ext uri="{FF2B5EF4-FFF2-40B4-BE49-F238E27FC236}">
                <a16:creationId xmlns:a16="http://schemas.microsoft.com/office/drawing/2014/main" id="{59A01B65-A546-0B33-5DA9-D14F481FD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1956" b="4"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426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Přeslička rolní | LEROS - Bylinná harmonie">
            <a:extLst>
              <a:ext uri="{FF2B5EF4-FFF2-40B4-BE49-F238E27FC236}">
                <a16:creationId xmlns:a16="http://schemas.microsoft.com/office/drawing/2014/main" id="{D3956709-5FFB-6E4A-2A2D-1C04DB0AC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r="10770" b="3"/>
          <a:stretch/>
        </p:blipFill>
        <p:spPr bwMode="auto">
          <a:xfrm>
            <a:off x="-20151" y="-14294"/>
            <a:ext cx="2743179" cy="341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říza bělokorá | LEROS - Bylinná harmonie">
            <a:extLst>
              <a:ext uri="{FF2B5EF4-FFF2-40B4-BE49-F238E27FC236}">
                <a16:creationId xmlns:a16="http://schemas.microsoft.com/office/drawing/2014/main" id="{52F50E8B-6013-DA5D-E5A7-D3603C978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10458" b="2"/>
          <a:stretch/>
        </p:blipFill>
        <p:spPr bwMode="auto">
          <a:xfrm>
            <a:off x="20" y="3417677"/>
            <a:ext cx="2743179" cy="34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Rectangle 4112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C7DB4E-E599-5B99-2B93-4CA6B93A2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667327"/>
            <a:ext cx="4231758" cy="11251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sz="4000" kern="1200">
                <a:latin typeface="Arial Black" panose="020B0A04020102020204" pitchFamily="34" charset="0"/>
              </a:rPr>
              <a:t>Postavení listu </a:t>
            </a:r>
            <a:br>
              <a:rPr lang="cs-CZ" sz="3200" kern="1200">
                <a:latin typeface="Arial Black" panose="020B0A04020102020204" pitchFamily="34" charset="0"/>
              </a:rPr>
            </a:br>
            <a:r>
              <a:rPr lang="cs-CZ" sz="2400" kern="1200">
                <a:latin typeface="Arial Black" panose="020B0A04020102020204" pitchFamily="34" charset="0"/>
              </a:rPr>
              <a:t>na stonku</a:t>
            </a:r>
            <a:endParaRPr lang="cs-CZ" sz="3200" kern="120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C9AB98-C35B-C536-ADBC-C646DEA01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7076" y="1886393"/>
            <a:ext cx="5437847" cy="34122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457200">
              <a:buFont typeface="+mj-lt"/>
              <a:buAutoNum type="alphaLcParenR"/>
            </a:pPr>
            <a:r>
              <a:rPr lang="cs-CZ"/>
              <a:t>Střídavé (pilát, bříza);</a:t>
            </a:r>
          </a:p>
          <a:p>
            <a:pPr marL="742950" indent="-457200">
              <a:buFont typeface="+mj-lt"/>
              <a:buAutoNum type="alphaLcParenR"/>
            </a:pPr>
            <a:r>
              <a:rPr lang="cs-CZ"/>
              <a:t>Vstřícné (hluchavka)</a:t>
            </a:r>
          </a:p>
          <a:p>
            <a:pPr marL="742950" indent="-457200">
              <a:buFont typeface="+mj-lt"/>
              <a:buAutoNum type="alphaLcParenR"/>
            </a:pPr>
            <a:r>
              <a:rPr lang="cs-CZ"/>
              <a:t>Přeslenité (přeslička)</a:t>
            </a:r>
          </a:p>
          <a:p>
            <a:pPr marL="742950" indent="-457200">
              <a:buFont typeface="+mj-lt"/>
              <a:buAutoNum type="alphaLcParenR"/>
            </a:pPr>
            <a:r>
              <a:rPr lang="cs-CZ"/>
              <a:t>V přízemní růžici (pampeliška).</a:t>
            </a:r>
          </a:p>
        </p:txBody>
      </p:sp>
      <p:pic>
        <p:nvPicPr>
          <p:cNvPr id="4106" name="Picture 10" descr="Pampeliška lékařská | LEROS - Bylinná harmonie">
            <a:extLst>
              <a:ext uri="{FF2B5EF4-FFF2-40B4-BE49-F238E27FC236}">
                <a16:creationId xmlns:a16="http://schemas.microsoft.com/office/drawing/2014/main" id="{CF75E678-8FF2-043C-7AF1-9F9BB04CA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5" r="7121" b="1"/>
          <a:stretch/>
        </p:blipFill>
        <p:spPr bwMode="auto">
          <a:xfrm>
            <a:off x="9487538" y="10"/>
            <a:ext cx="2704462" cy="341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luchavka bílá | LEROS - Bylinná harmonie">
            <a:extLst>
              <a:ext uri="{FF2B5EF4-FFF2-40B4-BE49-F238E27FC236}">
                <a16:creationId xmlns:a16="http://schemas.microsoft.com/office/drawing/2014/main" id="{FC760F3D-3BD1-6037-9AA8-FF9C6B995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r="13240" b="2"/>
          <a:stretch/>
        </p:blipFill>
        <p:spPr bwMode="auto">
          <a:xfrm>
            <a:off x="9479464" y="3333193"/>
            <a:ext cx="2704463" cy="34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24CC799-86CE-23EE-8FF7-03F74EC7C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285" y="3923045"/>
            <a:ext cx="4275427" cy="223777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EB04618-9AED-2C9C-FDA8-5F5056A32558}"/>
              </a:ext>
            </a:extLst>
          </p:cNvPr>
          <p:cNvSpPr txBox="1"/>
          <p:nvPr/>
        </p:nvSpPr>
        <p:spPr>
          <a:xfrm>
            <a:off x="1954226" y="6078323"/>
            <a:ext cx="35073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1"/>
              <a:t>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BDFD5F-992A-F740-3AC0-613DF82E2C04}"/>
              </a:ext>
            </a:extLst>
          </p:cNvPr>
          <p:cNvSpPr txBox="1"/>
          <p:nvPr/>
        </p:nvSpPr>
        <p:spPr>
          <a:xfrm>
            <a:off x="11606676" y="6078323"/>
            <a:ext cx="35073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1"/>
              <a:t>B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2F98043-532E-85E9-C547-F44CBA442591}"/>
              </a:ext>
            </a:extLst>
          </p:cNvPr>
          <p:cNvSpPr txBox="1"/>
          <p:nvPr/>
        </p:nvSpPr>
        <p:spPr>
          <a:xfrm>
            <a:off x="1954226" y="2195740"/>
            <a:ext cx="35073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1"/>
              <a:t>C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64806D6-596A-4480-C76C-2F42E32ECB7F}"/>
              </a:ext>
            </a:extLst>
          </p:cNvPr>
          <p:cNvSpPr txBox="1"/>
          <p:nvPr/>
        </p:nvSpPr>
        <p:spPr>
          <a:xfrm>
            <a:off x="11606676" y="2191020"/>
            <a:ext cx="35073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1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6384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09CAB885-E231-AFDA-DF03-5F687C3AA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905537"/>
            <a:ext cx="4010149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>
                <a:latin typeface="Arial Black" panose="020B0A04020102020204" pitchFamily="34" charset="0"/>
              </a:rPr>
              <a:t>List</a:t>
            </a:r>
            <a:br>
              <a:rPr lang="cs-CZ" sz="3600">
                <a:latin typeface="Arial Black" panose="020B0A04020102020204" pitchFamily="34" charset="0"/>
              </a:rPr>
            </a:br>
            <a:r>
              <a:rPr lang="cs-CZ" sz="2800">
                <a:latin typeface="Arial Black" panose="020B0A04020102020204" pitchFamily="34" charset="0"/>
              </a:rPr>
              <a:t>Anatomická stavba</a:t>
            </a:r>
            <a:endParaRPr lang="cs-CZ" sz="3600">
              <a:latin typeface="Arial Black" panose="020B0A04020102020204" pitchFamily="34" charset="0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D4E28283-3ED2-2E7A-205A-6EDE81511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" b="193"/>
          <a:stretch/>
        </p:blipFill>
        <p:spPr bwMode="auto">
          <a:xfrm>
            <a:off x="1094868" y="294414"/>
            <a:ext cx="10579243" cy="40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62CB399-3351-881E-F85C-510BF2D33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0285" y="4739357"/>
            <a:ext cx="6586915" cy="18892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pc="300"/>
              <a:t>Vrchní a spodní strana pokožka</a:t>
            </a:r>
          </a:p>
          <a:p>
            <a:r>
              <a:rPr lang="cs-CZ" spc="300"/>
              <a:t>Spodní s průduchy</a:t>
            </a:r>
          </a:p>
          <a:p>
            <a:r>
              <a:rPr lang="cs-CZ" spc="300"/>
              <a:t>Vodivý svazek (xylém, floém).</a:t>
            </a:r>
          </a:p>
        </p:txBody>
      </p:sp>
    </p:spTree>
    <p:extLst>
      <p:ext uri="{BB962C8B-B14F-4D97-AF65-F5344CB8AC3E}">
        <p14:creationId xmlns:p14="http://schemas.microsoft.com/office/powerpoint/2010/main" val="79852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Å¯duchy rostlin jako nÃ¡stroj imunity - Äasopis VesmÃ­r">
            <a:extLst>
              <a:ext uri="{FF2B5EF4-FFF2-40B4-BE49-F238E27FC236}">
                <a16:creationId xmlns:a16="http://schemas.microsoft.com/office/drawing/2014/main" id="{1DDA5C6B-6A29-4791-863F-1ED42455185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0" r="10849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růduch – Wikipedie">
            <a:extLst>
              <a:ext uri="{FF2B5EF4-FFF2-40B4-BE49-F238E27FC236}">
                <a16:creationId xmlns:a16="http://schemas.microsoft.com/office/drawing/2014/main" id="{61CEE5E3-4490-EC15-35D8-EA91B2B32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 r="1" b="11485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31" name="Freeform: Shape 5130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33" name="Freeform: Shape 5132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1FAA70-850B-48A1-A95D-B88BFB0B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1" y="489157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kern="1200">
                <a:solidFill>
                  <a:schemeClr val="tx1"/>
                </a:solidFill>
                <a:latin typeface="Arial Black" panose="020B0A04020102020204" pitchFamily="34" charset="0"/>
              </a:rPr>
              <a:t>Průduchy</a:t>
            </a:r>
            <a:endParaRPr lang="cs-CZ" sz="2800" kern="12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CE44D-A29F-46B1-8F5E-C2E017F43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521303"/>
            <a:ext cx="3096256" cy="4990682"/>
          </a:xfr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cs-CZ" sz="3200"/>
              <a:t>Průduchy – </a:t>
            </a:r>
            <a:r>
              <a:rPr lang="cs-CZ" sz="3200" b="1"/>
              <a:t>jen na spodní straně listu</a:t>
            </a:r>
            <a:r>
              <a:rPr lang="cs-CZ" sz="3200"/>
              <a:t>;</a:t>
            </a:r>
          </a:p>
          <a:p>
            <a:r>
              <a:rPr lang="cs-CZ" sz="3200" b="1"/>
              <a:t>Vstup</a:t>
            </a:r>
            <a:r>
              <a:rPr lang="cs-CZ" sz="3200"/>
              <a:t> oxidu uhličitého </a:t>
            </a:r>
            <a:br>
              <a:rPr lang="cs-CZ" sz="3200"/>
            </a:br>
            <a:r>
              <a:rPr lang="cs-CZ" sz="3200"/>
              <a:t>a </a:t>
            </a:r>
            <a:r>
              <a:rPr lang="cs-CZ" sz="3200" b="1"/>
              <a:t>výstup</a:t>
            </a:r>
            <a:r>
              <a:rPr lang="cs-CZ" sz="3200"/>
              <a:t> kyslíku; </a:t>
            </a:r>
          </a:p>
          <a:p>
            <a:r>
              <a:rPr lang="cs-CZ" sz="3200" b="1"/>
              <a:t>Při horku uzavřeny</a:t>
            </a:r>
            <a:r>
              <a:rPr lang="cs-CZ" sz="3200"/>
              <a:t>, při chladu otevřeny;</a:t>
            </a:r>
          </a:p>
          <a:p>
            <a:r>
              <a:rPr lang="cs-CZ" sz="3200"/>
              <a:t>Regulace odpařování </a:t>
            </a:r>
            <a:br>
              <a:rPr lang="cs-CZ" sz="3200"/>
            </a:br>
            <a:r>
              <a:rPr lang="cs-CZ" sz="3200"/>
              <a:t>vody.</a:t>
            </a:r>
          </a:p>
        </p:txBody>
      </p:sp>
      <p:pic>
        <p:nvPicPr>
          <p:cNvPr id="5122" name="Picture 2" descr="průduchy - ePuzzle foto puzzle">
            <a:extLst>
              <a:ext uri="{FF2B5EF4-FFF2-40B4-BE49-F238E27FC236}">
                <a16:creationId xmlns:a16="http://schemas.microsoft.com/office/drawing/2014/main" id="{528604F3-40D9-0EE1-275C-95DDBE254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r="2" b="2996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564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153" name="Arc 615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FC2896-D53E-74BE-8B0D-D93711884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62240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kern="1200">
                <a:solidFill>
                  <a:schemeClr val="tx1"/>
                </a:solidFill>
                <a:latin typeface="Arial Black" panose="020B0A04020102020204" pitchFamily="34" charset="0"/>
                <a:hlinkClick r:id="rId2"/>
              </a:rPr>
              <a:t>Fotosyntéza</a:t>
            </a:r>
            <a:endParaRPr lang="cs-CZ" kern="12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Fotosyntéza nás fascinuje! Jak probíhá a jak ji v Maně využíváme?">
            <a:extLst>
              <a:ext uri="{FF2B5EF4-FFF2-40B4-BE49-F238E27FC236}">
                <a16:creationId xmlns:a16="http://schemas.microsoft.com/office/drawing/2014/main" id="{14F0779F-547B-BF09-0470-E37814BC1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134" y="856211"/>
            <a:ext cx="5169430" cy="43092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6FAFC-A3EC-05A7-7FCD-98B1D9BD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04" y="5427810"/>
            <a:ext cx="6205192" cy="124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F6A978-4666-E07B-8E4C-4D30A072C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6863" y="1678391"/>
            <a:ext cx="5458838" cy="387608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/>
              <a:t>Proces který probíhá </a:t>
            </a:r>
            <a:br>
              <a:rPr lang="cs-CZ" sz="3200"/>
            </a:br>
            <a:r>
              <a:rPr lang="cs-CZ" sz="3200"/>
              <a:t>v nadzemních zelených částech rostliny;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/>
              <a:t>Producenti - rostliny;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/>
              <a:t>V organelách zvaných chloroplasty;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/>
              <a:t>Výroba organických látek </a:t>
            </a:r>
            <a:br>
              <a:rPr lang="cs-CZ" sz="3200"/>
            </a:br>
            <a:r>
              <a:rPr lang="cs-CZ" sz="3200"/>
              <a:t>z anorganických</a:t>
            </a:r>
          </a:p>
        </p:txBody>
      </p:sp>
    </p:spTree>
    <p:extLst>
      <p:ext uri="{BB962C8B-B14F-4D97-AF65-F5344CB8AC3E}">
        <p14:creationId xmlns:p14="http://schemas.microsoft.com/office/powerpoint/2010/main" val="2680762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91" name="Rectangle 719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Dřišťál – Wikipedie">
            <a:extLst>
              <a:ext uri="{FF2B5EF4-FFF2-40B4-BE49-F238E27FC236}">
                <a16:creationId xmlns:a16="http://schemas.microsoft.com/office/drawing/2014/main" id="{191F316D-2C51-DDDC-B619-9B0463324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r="-2" b="1223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osatec žlutý 1 | Zahrada-cs.com">
            <a:extLst>
              <a:ext uri="{FF2B5EF4-FFF2-40B4-BE49-F238E27FC236}">
                <a16:creationId xmlns:a16="http://schemas.microsoft.com/office/drawing/2014/main" id="{B4C6354E-891E-6A3B-E7CD-8E0AA47E7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716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92" name="Freeform: Shape 719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93" name="Freeform: Shape 719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5" name="Rectangle 719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7" name="Rectangle 720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Není k dispozici žádný popis fotky.">
            <a:extLst>
              <a:ext uri="{FF2B5EF4-FFF2-40B4-BE49-F238E27FC236}">
                <a16:creationId xmlns:a16="http://schemas.microsoft.com/office/drawing/2014/main" id="{72BC5BEA-4200-7A46-917C-04378B25D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5" r="-1" b="12392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5485D95B-A91B-A16C-88B1-A23F620C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14" y="16709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>
                <a:latin typeface="Arial Black" panose="020B0A04020102020204" pitchFamily="34" charset="0"/>
              </a:rPr>
              <a:t>List</a:t>
            </a:r>
            <a:br>
              <a:rPr lang="cs-CZ" sz="4000">
                <a:latin typeface="Arial Black" panose="020B0A04020102020204" pitchFamily="34" charset="0"/>
              </a:rPr>
            </a:br>
            <a:r>
              <a:rPr lang="cs-CZ" sz="2800">
                <a:latin typeface="Arial Black" panose="020B0A04020102020204" pitchFamily="34" charset="0"/>
              </a:rPr>
              <a:t>Jiné funkce</a:t>
            </a:r>
            <a:endParaRPr lang="cs-CZ" sz="4000" kern="12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D778D9B-A63A-924E-E670-D4AF62DB6EB2}"/>
              </a:ext>
            </a:extLst>
          </p:cNvPr>
          <p:cNvSpPr txBox="1"/>
          <p:nvPr/>
        </p:nvSpPr>
        <p:spPr>
          <a:xfrm>
            <a:off x="290113" y="1547517"/>
            <a:ext cx="3433989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§"/>
            </a:pPr>
            <a:r>
              <a:rPr lang="cs-CZ" sz="2700" b="1"/>
              <a:t>Zásobní</a:t>
            </a:r>
            <a:r>
              <a:rPr lang="cs-CZ" sz="2700"/>
              <a:t> – suknice cibule, sukulenty;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cs-CZ" sz="2700" b="1"/>
              <a:t>Obranné</a:t>
            </a:r>
            <a:r>
              <a:rPr lang="cs-CZ" sz="2700"/>
              <a:t> trny dřišťál;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cs-CZ" sz="2700" b="1"/>
              <a:t>Ochranné</a:t>
            </a:r>
            <a:r>
              <a:rPr lang="cs-CZ" sz="2700"/>
              <a:t> - Šupiny pupenů – zakrnělé, chrání dělivá pletiva;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cs-CZ" sz="2700" b="1"/>
              <a:t>Palisty </a:t>
            </a:r>
            <a:r>
              <a:rPr lang="cs-CZ" sz="2700"/>
              <a:t>– drobné, objímají řapík, připojení listů ke stonku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cs-CZ" sz="2700" b="1"/>
              <a:t>Listeny</a:t>
            </a:r>
            <a:r>
              <a:rPr lang="cs-CZ" sz="2700"/>
              <a:t> podpírající květ u kosatce.</a:t>
            </a:r>
          </a:p>
        </p:txBody>
      </p:sp>
      <p:pic>
        <p:nvPicPr>
          <p:cNvPr id="7178" name="Picture 10" descr="Herbář Wendys - List (folium, phyllom)">
            <a:extLst>
              <a:ext uri="{FF2B5EF4-FFF2-40B4-BE49-F238E27FC236}">
                <a16:creationId xmlns:a16="http://schemas.microsoft.com/office/drawing/2014/main" id="{EED5C914-D977-9620-57B5-447FB21C7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1C2938-9033-D146-7F91-BD746E9F270B}"/>
              </a:ext>
            </a:extLst>
          </p:cNvPr>
          <p:cNvSpPr txBox="1"/>
          <p:nvPr/>
        </p:nvSpPr>
        <p:spPr>
          <a:xfrm>
            <a:off x="6782946" y="2801404"/>
            <a:ext cx="113889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/>
              <a:t>dřišťál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5A2CA4B-263D-D4DC-385B-20C6D5F93894}"/>
              </a:ext>
            </a:extLst>
          </p:cNvPr>
          <p:cNvSpPr txBox="1"/>
          <p:nvPr/>
        </p:nvSpPr>
        <p:spPr>
          <a:xfrm>
            <a:off x="10884260" y="6257836"/>
            <a:ext cx="113889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/>
              <a:t>kosatec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CE4DFC22-22D4-0F25-2003-AB6AD6CAC97E}"/>
              </a:ext>
            </a:extLst>
          </p:cNvPr>
          <p:cNvCxnSpPr>
            <a:cxnSpLocks/>
          </p:cNvCxnSpPr>
          <p:nvPr/>
        </p:nvCxnSpPr>
        <p:spPr>
          <a:xfrm flipH="1">
            <a:off x="9786845" y="4895681"/>
            <a:ext cx="983654" cy="9224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E95492E-F4F2-627F-4420-8FF19789D1A1}"/>
              </a:ext>
            </a:extLst>
          </p:cNvPr>
          <p:cNvSpPr txBox="1"/>
          <p:nvPr/>
        </p:nvSpPr>
        <p:spPr>
          <a:xfrm>
            <a:off x="10770499" y="4657875"/>
            <a:ext cx="75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Listen</a:t>
            </a:r>
          </a:p>
        </p:txBody>
      </p:sp>
    </p:spTree>
    <p:extLst>
      <p:ext uri="{BB962C8B-B14F-4D97-AF65-F5344CB8AC3E}">
        <p14:creationId xmlns:p14="http://schemas.microsoft.com/office/powerpoint/2010/main" val="392166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37394F-533C-4DC3-A8EC-22F1E084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8"/>
            <a:ext cx="3091607" cy="7075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000">
                <a:latin typeface="Arial Black" panose="020B0A04020102020204" pitchFamily="34" charset="0"/>
              </a:rPr>
              <a:t>Otázky</a:t>
            </a:r>
          </a:p>
        </p:txBody>
      </p:sp>
      <p:pic>
        <p:nvPicPr>
          <p:cNvPr id="5" name="Picture 4" descr="Klíčka na listech z rostlin">
            <a:extLst>
              <a:ext uri="{FF2B5EF4-FFF2-40B4-BE49-F238E27FC236}">
                <a16:creationId xmlns:a16="http://schemas.microsoft.com/office/drawing/2014/main" id="{40E70FE1-E058-3845-21AE-75FE32CA5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7" r="272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C9F0A-EB79-4DCC-A6D3-98EEDCD0A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6156" y="1293615"/>
            <a:ext cx="3358644" cy="493725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/>
            <a:r>
              <a:rPr lang="cs-CZ"/>
              <a:t>Tvar listu</a:t>
            </a:r>
          </a:p>
          <a:p>
            <a:pPr marL="514350"/>
            <a:r>
              <a:rPr lang="cs-CZ"/>
              <a:t>List jednoduchý nebo složený?</a:t>
            </a:r>
          </a:p>
          <a:p>
            <a:pPr marL="514350"/>
            <a:r>
              <a:rPr lang="cs-CZ"/>
              <a:t>Okraj listu</a:t>
            </a:r>
          </a:p>
          <a:p>
            <a:pPr marL="514350"/>
            <a:r>
              <a:rPr lang="cs-CZ"/>
              <a:t>Nakreslit a popsat list.</a:t>
            </a:r>
          </a:p>
          <a:p>
            <a:pPr marL="514350"/>
            <a:r>
              <a:rPr lang="cs-CZ"/>
              <a:t>Jaká je žilnatina? zpeřená, souběžná</a:t>
            </a:r>
          </a:p>
          <a:p>
            <a:pPr marL="514350"/>
            <a:r>
              <a:rPr lang="cs-CZ"/>
              <a:t>Dřevina nebo bylina?</a:t>
            </a:r>
          </a:p>
          <a:p>
            <a:pPr marL="514350"/>
            <a:r>
              <a:rPr lang="cs-CZ"/>
              <a:t>Postavení listů na stonku?</a:t>
            </a:r>
          </a:p>
          <a:p>
            <a:pPr marL="514350"/>
            <a:r>
              <a:rPr lang="cs-CZ"/>
              <a:t>Název rostliny?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72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Jarní květy s barevným pozadím">
            <a:extLst>
              <a:ext uri="{FF2B5EF4-FFF2-40B4-BE49-F238E27FC236}">
                <a16:creationId xmlns:a16="http://schemas.microsoft.com/office/drawing/2014/main" id="{FBD42750-DB8A-AB26-A7E5-AA1E7A9E9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3" b="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E5DC98-987D-0F02-3D39-F93CE0365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400" y="744219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7200">
                <a:latin typeface="Arial Black" panose="020B0A04020102020204" pitchFamily="34" charset="0"/>
              </a:rPr>
              <a:t>Květ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E46488-A1CC-7826-3D41-78A2260ED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8" y="4436252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Zodpovědnost za pohlavní rozmnožování</a:t>
            </a:r>
          </a:p>
        </p:txBody>
      </p:sp>
    </p:spTree>
    <p:extLst>
      <p:ext uri="{BB962C8B-B14F-4D97-AF65-F5344CB8AC3E}">
        <p14:creationId xmlns:p14="http://schemas.microsoft.com/office/powerpoint/2010/main" val="2766781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1" name="Rectangle 8210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2" name="Picture 10" descr="liliovité – Liliaceae">
            <a:extLst>
              <a:ext uri="{FF2B5EF4-FFF2-40B4-BE49-F238E27FC236}">
                <a16:creationId xmlns:a16="http://schemas.microsoft.com/office/drawing/2014/main" id="{D1D86FBC-1092-0898-77CF-6824009D6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 r="2" b="10669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vět – Wikipedie">
            <a:extLst>
              <a:ext uri="{FF2B5EF4-FFF2-40B4-BE49-F238E27FC236}">
                <a16:creationId xmlns:a16="http://schemas.microsoft.com/office/drawing/2014/main" id="{BA8E871A-37EC-28DA-E606-85624DA14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82" t="-18717" r="-1423" b="-14953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Orsej jarní – Wikipedie">
            <a:extLst>
              <a:ext uri="{FF2B5EF4-FFF2-40B4-BE49-F238E27FC236}">
                <a16:creationId xmlns:a16="http://schemas.microsoft.com/office/drawing/2014/main" id="{5F946191-F503-8721-B292-C84DCBC66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 r="2" b="2166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13" name="Freeform: Shape 8212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15" name="Freeform: Shape 8214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502174-8D72-4DD8-8DC8-FB7CD414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kern="1200">
                <a:solidFill>
                  <a:schemeClr val="tx1"/>
                </a:solidFill>
                <a:latin typeface="Arial Black" panose="020B0A04020102020204" pitchFamily="34" charset="0"/>
              </a:rPr>
              <a:t>Květ</a:t>
            </a:r>
            <a:r>
              <a:rPr lang="cs-CZ" sz="2800" kern="120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br>
              <a:rPr lang="cs-CZ" sz="2800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2800" kern="1200" spc="600">
                <a:solidFill>
                  <a:schemeClr val="tx1"/>
                </a:solidFill>
                <a:latin typeface="Arial Black" panose="020B0A04020102020204" pitchFamily="34" charset="0"/>
              </a:rPr>
              <a:t>význam</a:t>
            </a:r>
          </a:p>
        </p:txBody>
      </p:sp>
      <p:sp>
        <p:nvSpPr>
          <p:cNvPr id="8217" name="Rectangle 821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19" name="Rectangle 821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B1589F-A3D4-43B7-8ADD-25469AF96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567"/>
            <a:ext cx="3274280" cy="441736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/>
              <a:t>Zajišťuje </a:t>
            </a:r>
            <a:r>
              <a:rPr lang="cs-CZ" b="1"/>
              <a:t>pohlavní rozmnožování</a:t>
            </a:r>
            <a:r>
              <a:rPr lang="cs-CZ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/>
              <a:t>Láká hmyz opylovače;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Většina částí </a:t>
            </a:r>
            <a:r>
              <a:rPr lang="cs-CZ" b="1"/>
              <a:t>přeměněné listy</a:t>
            </a:r>
            <a:r>
              <a:rPr lang="cs-CZ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/>
              <a:t>Pouze </a:t>
            </a:r>
            <a:r>
              <a:rPr lang="cs-CZ" b="1"/>
              <a:t>květní lůžko </a:t>
            </a:r>
            <a:r>
              <a:rPr lang="cs-CZ"/>
              <a:t>– ze stonku;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/>
              <a:t>Květní stopka </a:t>
            </a:r>
            <a:r>
              <a:rPr lang="cs-CZ"/>
              <a:t>– podepřena </a:t>
            </a:r>
            <a:br>
              <a:rPr lang="cs-CZ"/>
            </a:br>
            <a:r>
              <a:rPr lang="cs-CZ"/>
              <a:t>listenem.</a:t>
            </a:r>
          </a:p>
        </p:txBody>
      </p:sp>
      <p:pic>
        <p:nvPicPr>
          <p:cNvPr id="8204" name="Picture 12" descr="Herbář Wendys - Muscari comosum - modřenec chocholatý">
            <a:extLst>
              <a:ext uri="{FF2B5EF4-FFF2-40B4-BE49-F238E27FC236}">
                <a16:creationId xmlns:a16="http://schemas.microsoft.com/office/drawing/2014/main" id="{B1FA7D8D-3E53-72EB-0118-C412CB5DD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5" r="2" b="39169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46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C449422-B075-AABA-2547-3E9D10EE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01" y="186318"/>
            <a:ext cx="6286539" cy="65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685A3D-06A0-D4B0-E3F1-647A9C1B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03" y="186318"/>
            <a:ext cx="4489283" cy="1655490"/>
          </a:xfrm>
        </p:spPr>
        <p:txBody>
          <a:bodyPr>
            <a:normAutofit/>
          </a:bodyPr>
          <a:lstStyle/>
          <a:p>
            <a:r>
              <a:rPr lang="cs-CZ">
                <a:latin typeface="Arial Black" panose="020B0A04020102020204" pitchFamily="34" charset="0"/>
              </a:rPr>
              <a:t>Květní obaly</a:t>
            </a:r>
            <a:br>
              <a:rPr lang="cs-CZ">
                <a:latin typeface="Arial Black" panose="020B0A04020102020204" pitchFamily="34" charset="0"/>
              </a:rPr>
            </a:b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chrání pohlavní orgány rostliny, lákají hmyz</a:t>
            </a: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52056A30-D89E-148E-7135-49479B684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 r="22619"/>
          <a:stretch/>
        </p:blipFill>
        <p:spPr bwMode="auto">
          <a:xfrm>
            <a:off x="3681392" y="4281055"/>
            <a:ext cx="2287145" cy="25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E1CA80-515A-D80F-1D3E-A8D3FBFE5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703" y="1841808"/>
            <a:ext cx="4186954" cy="47612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900" b="1" u="sng"/>
              <a:t>Stejnoobalný květ</a:t>
            </a:r>
            <a:r>
              <a:rPr lang="cs-CZ" sz="2900" b="1"/>
              <a:t> (nerozlišené) – okvětí (a) </a:t>
            </a:r>
            <a:br>
              <a:rPr lang="cs-CZ" sz="2900" b="1"/>
            </a:br>
            <a:r>
              <a:rPr lang="cs-CZ" sz="2900"/>
              <a:t>např. u tulipánu, máku;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900" b="1" u="sng"/>
              <a:t>Různoobalný květ</a:t>
            </a:r>
            <a:r>
              <a:rPr lang="cs-CZ" sz="2900" b="1"/>
              <a:t> (rozlišený) – koruna (c) </a:t>
            </a:r>
            <a:br>
              <a:rPr lang="cs-CZ" sz="2900" b="1"/>
            </a:br>
            <a:r>
              <a:rPr lang="cs-CZ" sz="2900" b="1"/>
              <a:t>a kalich (b), </a:t>
            </a:r>
            <a:r>
              <a:rPr lang="cs-CZ" sz="2900"/>
              <a:t>ležící </a:t>
            </a:r>
            <a:br>
              <a:rPr lang="cs-CZ" sz="2900"/>
            </a:br>
            <a:r>
              <a:rPr lang="cs-CZ" sz="2900"/>
              <a:t>na </a:t>
            </a:r>
            <a:r>
              <a:rPr lang="cs-CZ" sz="2900" b="1"/>
              <a:t>květním lůžku (d)</a:t>
            </a:r>
            <a:r>
              <a:rPr lang="cs-CZ" sz="2900"/>
              <a:t> např. u hluchavky;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900" b="1" u="sng"/>
              <a:t>Bezobalné</a:t>
            </a:r>
            <a:r>
              <a:rPr lang="cs-CZ" sz="2900"/>
              <a:t> – chybí květy např. vrba, bříza.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4BFA9D1-DEDD-6F43-61BF-0687FE318705}"/>
              </a:ext>
            </a:extLst>
          </p:cNvPr>
          <p:cNvSpPr txBox="1"/>
          <p:nvPr/>
        </p:nvSpPr>
        <p:spPr>
          <a:xfrm>
            <a:off x="8041986" y="186318"/>
            <a:ext cx="1579968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Okvětí</a:t>
            </a:r>
            <a:endParaRPr lang="cs-CZ" sz="240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9B2491-2320-D0AA-CA18-553680666B46}"/>
              </a:ext>
            </a:extLst>
          </p:cNvPr>
          <p:cNvSpPr txBox="1"/>
          <p:nvPr/>
        </p:nvSpPr>
        <p:spPr>
          <a:xfrm>
            <a:off x="7975846" y="5909668"/>
            <a:ext cx="1579968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Koruna </a:t>
            </a:r>
            <a:br>
              <a:rPr lang="cs-CZ" sz="2400" b="1"/>
            </a:br>
            <a:r>
              <a:rPr lang="cs-CZ" sz="2400" b="1"/>
              <a:t>a kalich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4209029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3EC909-6C01-4AC0-1458-4FC2FE14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40" y="348800"/>
            <a:ext cx="5542236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>
                <a:latin typeface="Arial Black" panose="020B0A04020102020204" pitchFamily="34" charset="0"/>
              </a:rPr>
              <a:t>Stavba květu</a:t>
            </a:r>
            <a:br>
              <a:rPr lang="cs-CZ" sz="5400"/>
            </a:br>
            <a:r>
              <a:rPr lang="cs-CZ" sz="4000" b="0" i="0" spc="3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Popis částí květu</a:t>
            </a:r>
            <a:endParaRPr lang="cs-CZ" sz="5400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29549752-A879-E41E-E7AA-FCAF374E8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F29363-5665-CD4B-4845-1A2B0872F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423" y="2973756"/>
            <a:ext cx="7184919" cy="3659732"/>
          </a:xfrm>
        </p:spPr>
        <p:txBody>
          <a:bodyPr vert="horz" lIns="91440" tIns="45720" rIns="91440" bIns="45720" rtlCol="0">
            <a:normAutofit/>
          </a:bodyPr>
          <a:lstStyle/>
          <a:p>
            <a:pPr marL="1028700" indent="-742950">
              <a:buFont typeface="+mj-lt"/>
              <a:buAutoNum type="arabicPeriod"/>
            </a:pPr>
            <a:r>
              <a:rPr lang="cs-CZ" sz="3600" b="1" i="0" u="none" strike="noStrike">
                <a:effectLst/>
              </a:rPr>
              <a:t>Kalich</a:t>
            </a:r>
            <a:r>
              <a:rPr lang="cs-CZ" sz="3600" b="0" i="0">
                <a:effectLst/>
              </a:rPr>
              <a:t>; </a:t>
            </a:r>
          </a:p>
          <a:p>
            <a:pPr marL="1028700" indent="-742950">
              <a:buFont typeface="+mj-lt"/>
              <a:buAutoNum type="arabicPeriod"/>
            </a:pPr>
            <a:r>
              <a:rPr lang="cs-CZ" sz="3600" b="1" i="0">
                <a:effectLst/>
              </a:rPr>
              <a:t>Kališní lístky </a:t>
            </a:r>
            <a:r>
              <a:rPr lang="cs-CZ" sz="3600" b="0" i="0">
                <a:effectLst/>
              </a:rPr>
              <a:t>(sepály);</a:t>
            </a:r>
          </a:p>
          <a:p>
            <a:pPr marL="1028700" indent="-742950">
              <a:buFont typeface="+mj-lt"/>
              <a:buAutoNum type="arabicPeriod"/>
            </a:pPr>
            <a:r>
              <a:rPr lang="cs-CZ" sz="3600" b="1" i="0" u="none" strike="noStrike">
                <a:effectLst/>
              </a:rPr>
              <a:t>Koruna</a:t>
            </a:r>
            <a:r>
              <a:rPr lang="cs-CZ" sz="3600" b="1" i="0">
                <a:effectLst/>
              </a:rPr>
              <a:t>, </a:t>
            </a:r>
            <a:r>
              <a:rPr lang="cs-CZ" sz="3600" b="1" i="0" u="none" strike="noStrike">
                <a:effectLst/>
              </a:rPr>
              <a:t>okvětní plátky</a:t>
            </a:r>
            <a:r>
              <a:rPr lang="cs-CZ" sz="3600" b="1" i="0">
                <a:effectLst/>
              </a:rPr>
              <a:t> </a:t>
            </a:r>
            <a:r>
              <a:rPr lang="cs-CZ" sz="3600" b="0" i="0">
                <a:effectLst/>
              </a:rPr>
              <a:t>(petály);</a:t>
            </a:r>
          </a:p>
          <a:p>
            <a:pPr marL="1028700" indent="-742950">
              <a:buFont typeface="+mj-lt"/>
              <a:buAutoNum type="arabicPeriod"/>
            </a:pPr>
            <a:r>
              <a:rPr lang="cs-CZ" sz="3600" b="1" i="0" u="none" strike="noStrike">
                <a:effectLst/>
              </a:rPr>
              <a:t>Tyčinky </a:t>
            </a:r>
            <a:r>
              <a:rPr lang="cs-CZ" sz="3600" i="0" u="none" strike="noStrike">
                <a:effectLst/>
              </a:rPr>
              <a:t>(samčí pohl.orgány)</a:t>
            </a:r>
            <a:r>
              <a:rPr lang="cs-CZ" sz="3600" i="0">
                <a:effectLst/>
              </a:rPr>
              <a:t>; </a:t>
            </a:r>
          </a:p>
          <a:p>
            <a:pPr marL="1028700" indent="-742950">
              <a:buFont typeface="+mj-lt"/>
              <a:buAutoNum type="arabicPeriod"/>
            </a:pPr>
            <a:r>
              <a:rPr lang="cs-CZ" sz="3600" b="1" i="0" u="none" strike="noStrike">
                <a:effectLst/>
              </a:rPr>
              <a:t>Pestíky </a:t>
            </a:r>
            <a:r>
              <a:rPr lang="cs-CZ" sz="3600" i="0" u="none" strike="noStrike">
                <a:effectLst/>
              </a:rPr>
              <a:t>(samičí pohl.orgány)</a:t>
            </a:r>
            <a:r>
              <a:rPr lang="cs-CZ" sz="3600" i="0">
                <a:effectLst/>
              </a:rPr>
              <a:t>.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23011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DE39B0-DEFD-D709-264E-D114FE32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12" y="347541"/>
            <a:ext cx="5329374" cy="1325563"/>
          </a:xfrm>
        </p:spPr>
        <p:txBody>
          <a:bodyPr/>
          <a:lstStyle/>
          <a:p>
            <a:r>
              <a:rPr lang="cs-CZ">
                <a:latin typeface="Arial Black" panose="020B0A04020102020204" pitchFamily="34" charset="0"/>
              </a:rPr>
              <a:t>Stavba rostliny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87002-F144-CC95-8508-F30A9235A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12" y="1571402"/>
            <a:ext cx="5637028" cy="4713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>
                <a:solidFill>
                  <a:srgbClr val="FF0000"/>
                </a:solidFill>
              </a:rPr>
              <a:t>A/ Podzemní část </a:t>
            </a:r>
            <a:r>
              <a:rPr lang="cs-CZ" sz="3200"/>
              <a:t>(kořeny </a:t>
            </a:r>
            <a:br>
              <a:rPr lang="cs-CZ" sz="3200"/>
            </a:br>
            <a:r>
              <a:rPr lang="cs-CZ" sz="3200"/>
              <a:t>a část stonku);</a:t>
            </a:r>
          </a:p>
          <a:p>
            <a:pPr marL="0" indent="0">
              <a:buNone/>
            </a:pPr>
            <a:r>
              <a:rPr lang="cs-CZ" sz="3200"/>
              <a:t>Zajištuje upevnění rostliny, získávání vody a živin; </a:t>
            </a:r>
          </a:p>
          <a:p>
            <a:pPr marL="0" indent="0">
              <a:buNone/>
            </a:pPr>
            <a:r>
              <a:rPr lang="cs-CZ" sz="3200" b="1">
                <a:solidFill>
                  <a:srgbClr val="FF0000"/>
                </a:solidFill>
              </a:rPr>
              <a:t>B/ Nadzemní část </a:t>
            </a:r>
            <a:r>
              <a:rPr lang="cs-CZ" sz="3200"/>
              <a:t>(stonek </a:t>
            </a:r>
            <a:br>
              <a:rPr lang="cs-CZ" sz="3200"/>
            </a:br>
            <a:r>
              <a:rPr lang="cs-CZ" sz="3200"/>
              <a:t>s listy a květy);</a:t>
            </a:r>
          </a:p>
          <a:p>
            <a:pPr marL="0" indent="0">
              <a:buNone/>
            </a:pPr>
            <a:r>
              <a:rPr lang="cs-CZ" sz="3200"/>
              <a:t>Energie slunečního záření </a:t>
            </a:r>
            <a:br>
              <a:rPr lang="cs-CZ" sz="3200"/>
            </a:br>
            <a:r>
              <a:rPr lang="cs-CZ" sz="3200"/>
              <a:t>k tvorbě org.látek (fotosyntéza);</a:t>
            </a:r>
          </a:p>
          <a:p>
            <a:pPr marL="0" indent="0">
              <a:buNone/>
            </a:pPr>
            <a:r>
              <a:rPr lang="cs-CZ" sz="3200"/>
              <a:t>Rozmnožování rostliny.</a:t>
            </a:r>
          </a:p>
        </p:txBody>
      </p:sp>
      <p:pic>
        <p:nvPicPr>
          <p:cNvPr id="1032" name="Picture 8" descr="Stonky - nadzemní části rostlin">
            <a:extLst>
              <a:ext uri="{FF2B5EF4-FFF2-40B4-BE49-F238E27FC236}">
                <a16:creationId xmlns:a16="http://schemas.microsoft.com/office/drawing/2014/main" id="{D9EA5A8B-7D0E-06D8-C9B9-42C125E6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28" y="573198"/>
            <a:ext cx="5329374" cy="571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071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7" name="Rectangle 11276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Tyčinky jsou obvykle okolo pestíku.">
            <a:extLst>
              <a:ext uri="{FF2B5EF4-FFF2-40B4-BE49-F238E27FC236}">
                <a16:creationId xmlns:a16="http://schemas.microsoft.com/office/drawing/2014/main" id="{E121784A-36E5-1003-15AB-D476351A5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r="6314" b="-2"/>
          <a:stretch/>
        </p:blipFill>
        <p:spPr bwMode="auto">
          <a:xfrm>
            <a:off x="20" y="10"/>
            <a:ext cx="3728839" cy="41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ovrch tyčinek.">
            <a:extLst>
              <a:ext uri="{FF2B5EF4-FFF2-40B4-BE49-F238E27FC236}">
                <a16:creationId xmlns:a16="http://schemas.microsoft.com/office/drawing/2014/main" id="{BE6B1FBE-7985-6355-AED9-ACD10BAED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r="24140" b="2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ajče má tyčinky srostlé s pestíkem.">
            <a:extLst>
              <a:ext uri="{FF2B5EF4-FFF2-40B4-BE49-F238E27FC236}">
                <a16:creationId xmlns:a16="http://schemas.microsoft.com/office/drawing/2014/main" id="{E1C97AB4-23F8-FD21-F637-E833998AA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" r="-1" b="-1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yčinky mohou vyrůstat i na čnělce.">
            <a:extLst>
              <a:ext uri="{FF2B5EF4-FFF2-40B4-BE49-F238E27FC236}">
                <a16:creationId xmlns:a16="http://schemas.microsoft.com/office/drawing/2014/main" id="{1E127375-A073-C704-19B5-A29D181B2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9" b="34849"/>
          <a:stretch/>
        </p:blipFill>
        <p:spPr bwMode="auto">
          <a:xfrm>
            <a:off x="21" y="4297691"/>
            <a:ext cx="574658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12A379-5681-B138-238F-C503A332392A}"/>
              </a:ext>
            </a:extLst>
          </p:cNvPr>
          <p:cNvSpPr txBox="1"/>
          <p:nvPr/>
        </p:nvSpPr>
        <p:spPr>
          <a:xfrm>
            <a:off x="10139319" y="270817"/>
            <a:ext cx="1804525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Květ rajčete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D35D2C-B0F4-B554-5277-E65E9EF14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251" y="3952127"/>
            <a:ext cx="3194981" cy="20002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E3EC909-6C01-4AC0-1458-4FC2FE14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639" y="3977566"/>
            <a:ext cx="5505814" cy="10184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kern="1200">
                <a:solidFill>
                  <a:schemeClr val="tx1"/>
                </a:solidFill>
                <a:latin typeface="Arial Black" panose="020B0A04020102020204" pitchFamily="34" charset="0"/>
              </a:rPr>
              <a:t>Stavba květu</a:t>
            </a:r>
            <a:br>
              <a:rPr lang="cs-CZ" sz="3600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2800" b="1" i="0" kern="1200" spc="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tyčinka</a:t>
            </a:r>
            <a:endParaRPr lang="cs-CZ" sz="3600" b="1" kern="1200" spc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F29363-5665-CD4B-4845-1A2B0872F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1639" y="5070878"/>
            <a:ext cx="5746600" cy="17025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Samčí pohlavní orgán;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Produkující pyl;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Tyčinky jsou obvykle okolo pestíku;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/>
              <a:t>Někdy s ním srostlé (u rajčete).</a:t>
            </a:r>
            <a:endParaRPr lang="cs-CZ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665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01" name="Rectangle 1230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3EC909-6C01-4AC0-1458-4FC2FE14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 kern="1200">
                <a:solidFill>
                  <a:schemeClr val="tx1"/>
                </a:solidFill>
                <a:latin typeface="Arial Black" panose="020B0A04020102020204" pitchFamily="34" charset="0"/>
              </a:rPr>
              <a:t>Stavba květu</a:t>
            </a:r>
            <a:br>
              <a:rPr lang="cs-CZ" sz="3200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3200" b="1" i="0" kern="1200" spc="6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pestík</a:t>
            </a:r>
            <a:endParaRPr lang="cs-CZ" sz="3200" b="1" kern="1200" spc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Části pestíku jsou (odshora): blizna, čnělka, semeník.">
            <a:extLst>
              <a:ext uri="{FF2B5EF4-FFF2-40B4-BE49-F238E27FC236}">
                <a16:creationId xmlns:a16="http://schemas.microsoft.com/office/drawing/2014/main" id="{1EED067E-62C0-C13A-2C51-E17E6235A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r="3" b="3"/>
          <a:stretch/>
        </p:blipFill>
        <p:spPr bwMode="auto">
          <a:xfrm>
            <a:off x="20" y="-6"/>
            <a:ext cx="393190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a povrchu pestíků bývají malé chloupky, aby mohl pyl lépe se zachytit.">
            <a:extLst>
              <a:ext uri="{FF2B5EF4-FFF2-40B4-BE49-F238E27FC236}">
                <a16:creationId xmlns:a16="http://schemas.microsoft.com/office/drawing/2014/main" id="{E5502541-B94F-7EEF-7EBE-75A1F9CD7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1" r="-3" b="23803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estík je obvykle uprostřed květu.">
            <a:extLst>
              <a:ext uri="{FF2B5EF4-FFF2-40B4-BE49-F238E27FC236}">
                <a16:creationId xmlns:a16="http://schemas.microsoft.com/office/drawing/2014/main" id="{69C7DBEB-3C78-B4BC-D369-AC71E7A03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3" b="3"/>
          <a:stretch/>
        </p:blipFill>
        <p:spPr bwMode="auto">
          <a:xfrm>
            <a:off x="8260080" y="-1"/>
            <a:ext cx="393192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Rectangle 1230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5" name="Rectangle 1230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F29363-5665-CD4B-4845-1A2B0872F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266" y="4329239"/>
            <a:ext cx="7104188" cy="188544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cs-CZ" b="0" i="0">
                <a:effectLst/>
              </a:rPr>
              <a:t>Samičí pohlavní orgán;</a:t>
            </a:r>
          </a:p>
          <a:p>
            <a:r>
              <a:rPr lang="cs-CZ" b="0" i="0">
                <a:effectLst/>
              </a:rPr>
              <a:t>Slouží k zachycení pylových zrn;</a:t>
            </a:r>
          </a:p>
          <a:p>
            <a:r>
              <a:rPr lang="cs-CZ" b="0" i="0">
                <a:effectLst/>
              </a:rPr>
              <a:t>Obsahuje jedno nebo více vajíček;</a:t>
            </a:r>
          </a:p>
          <a:p>
            <a:r>
              <a:rPr lang="cs-CZ"/>
              <a:t>Oplození se pestík mění v plod.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60E461F-B774-00F1-A36B-0F1613FE866B}"/>
              </a:ext>
            </a:extLst>
          </p:cNvPr>
          <p:cNvSpPr txBox="1"/>
          <p:nvPr/>
        </p:nvSpPr>
        <p:spPr>
          <a:xfrm>
            <a:off x="353062" y="2803484"/>
            <a:ext cx="3225816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Části pestíku jsou (odshora): blizna, čnělka, semeník.</a:t>
            </a:r>
            <a:endParaRPr lang="cs-CZ" sz="200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3DD3DA-EB71-1C30-D145-C1379B6F6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7" t="4879" r="3056" b="4879"/>
          <a:stretch/>
        </p:blipFill>
        <p:spPr>
          <a:xfrm>
            <a:off x="9661890" y="4265366"/>
            <a:ext cx="2039702" cy="20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2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ndefined">
            <a:extLst>
              <a:ext uri="{FF2B5EF4-FFF2-40B4-BE49-F238E27FC236}">
                <a16:creationId xmlns:a16="http://schemas.microsoft.com/office/drawing/2014/main" id="{BCA173E6-7DAD-0158-BB6E-FCF9806D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0"/>
            <a:ext cx="1194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32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lideplayer.cz/slide/2688167/10/images/11/Stavba+kv%C4%9Btu.jpg">
            <a:extLst>
              <a:ext uri="{FF2B5EF4-FFF2-40B4-BE49-F238E27FC236}">
                <a16:creationId xmlns:a16="http://schemas.microsoft.com/office/drawing/2014/main" id="{F73D9C8B-D5A4-4F81-B4E0-1305823EAD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6" b="8957"/>
          <a:stretch/>
        </p:blipFill>
        <p:spPr bwMode="auto">
          <a:xfrm>
            <a:off x="946767" y="484538"/>
            <a:ext cx="10811295" cy="58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65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BD3735-A503-C731-5BC9-1DC61A1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kern="1200">
                <a:solidFill>
                  <a:schemeClr val="tx1"/>
                </a:solidFill>
                <a:latin typeface="Arial Black" panose="020B0A04020102020204" pitchFamily="34" charset="0"/>
              </a:rPr>
              <a:t>Pohlavnost květů</a:t>
            </a:r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D2C69-1265-28E5-D8CF-4B5536B4B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51164" y="586822"/>
            <a:ext cx="6002636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b="1"/>
              <a:t>Jednopohlavné květy </a:t>
            </a:r>
            <a:r>
              <a:rPr lang="cs-CZ"/>
              <a:t>(obsahují jen tyčinky nebo pestíky);</a:t>
            </a:r>
          </a:p>
          <a:p>
            <a:r>
              <a:rPr lang="cs-CZ" b="1"/>
              <a:t>Oboupohlavné květy</a:t>
            </a:r>
          </a:p>
        </p:txBody>
      </p:sp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BA8753B5-7EB1-2CA6-DD58-60F056F76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613" y="2676139"/>
            <a:ext cx="7402603" cy="38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657127-F620-5B81-5473-C0BFAC77FF1E}"/>
              </a:ext>
            </a:extLst>
          </p:cNvPr>
          <p:cNvSpPr txBox="1"/>
          <p:nvPr/>
        </p:nvSpPr>
        <p:spPr>
          <a:xfrm>
            <a:off x="7915176" y="2676139"/>
            <a:ext cx="3806687" cy="369331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600" b="1">
                <a:latin typeface="Arial Black" panose="020B0A04020102020204" pitchFamily="34" charset="0"/>
              </a:rPr>
              <a:t>Rostliny jednodomé</a:t>
            </a:r>
            <a:r>
              <a:rPr lang="cs-CZ" sz="2600"/>
              <a:t>, obsahují oddělené samčí a samičí květy;</a:t>
            </a:r>
          </a:p>
          <a:p>
            <a:br>
              <a:rPr lang="cs-CZ" sz="2600" b="1"/>
            </a:br>
            <a:r>
              <a:rPr lang="cs-CZ" sz="2600" b="1">
                <a:latin typeface="Arial Black" panose="020B0A04020102020204" pitchFamily="34" charset="0"/>
              </a:rPr>
              <a:t>Rostliny dvoudomé </a:t>
            </a:r>
            <a:r>
              <a:rPr lang="cs-CZ" sz="2600"/>
              <a:t>mají jednopohlavní květy odděleně na různých rostlinách.</a:t>
            </a:r>
          </a:p>
        </p:txBody>
      </p:sp>
    </p:spTree>
    <p:extLst>
      <p:ext uri="{BB962C8B-B14F-4D97-AF65-F5344CB8AC3E}">
        <p14:creationId xmlns:p14="http://schemas.microsoft.com/office/powerpoint/2010/main" val="245227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BD3735-A503-C731-5BC9-1DC61A1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36" y="372217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kern="1200">
                <a:solidFill>
                  <a:schemeClr val="tx1"/>
                </a:solidFill>
                <a:latin typeface="Arial Black" panose="020B0A04020102020204" pitchFamily="34" charset="0"/>
              </a:rPr>
              <a:t>Pohlavnost </a:t>
            </a:r>
            <a:br>
              <a:rPr lang="cs-CZ" sz="4000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4000" kern="1200">
                <a:solidFill>
                  <a:schemeClr val="tx1"/>
                </a:solidFill>
                <a:latin typeface="Arial Black" panose="020B0A04020102020204" pitchFamily="34" charset="0"/>
              </a:rPr>
              <a:t>květů - 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D2C69-1265-28E5-D8CF-4B5536B4B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035" y="1751215"/>
            <a:ext cx="5076005" cy="473456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600" b="1" u="sng"/>
              <a:t>Oboupohlavné květy </a:t>
            </a:r>
            <a:r>
              <a:rPr lang="cs-CZ" sz="3600" b="1"/>
              <a:t>rostlina má v 1 květu tyčinku i pestík (třešeň).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 b="1" u="sng"/>
              <a:t>Jednopohlavné květy </a:t>
            </a:r>
            <a:r>
              <a:rPr lang="cs-CZ" sz="3600"/>
              <a:t>obsahují jen tyčinky nebo pestíky … příkladem je vrba jehnědy. Každý typ roste na jiném stromě - je dvoudomá.</a:t>
            </a:r>
          </a:p>
        </p:txBody>
      </p:sp>
      <p:pic>
        <p:nvPicPr>
          <p:cNvPr id="15362" name="Picture 2" descr="Než utrhneme zralé ovoce, aneb ovocné stromy v květu | iReceptář.cz">
            <a:extLst>
              <a:ext uri="{FF2B5EF4-FFF2-40B4-BE49-F238E27FC236}">
                <a16:creationId xmlns:a16="http://schemas.microsoft.com/office/drawing/2014/main" id="{0CBC5748-00CA-962E-45A0-BCB8D7710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7546" b="-4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2" name="Arc 1538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8" name="Picture 8" descr="Vrba jíva | Pyly.cz">
            <a:extLst>
              <a:ext uri="{FF2B5EF4-FFF2-40B4-BE49-F238E27FC236}">
                <a16:creationId xmlns:a16="http://schemas.microsoft.com/office/drawing/2014/main" id="{C51B8AD3-AE02-6A01-12AF-3E1FA1B2F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r="12149" b="-4"/>
          <a:stretch/>
        </p:blipFill>
        <p:spPr bwMode="auto">
          <a:xfrm>
            <a:off x="6262796" y="14695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Vrba jíva | Pyly.cz">
            <a:extLst>
              <a:ext uri="{FF2B5EF4-FFF2-40B4-BE49-F238E27FC236}">
                <a16:creationId xmlns:a16="http://schemas.microsoft.com/office/drawing/2014/main" id="{CFEFCDDD-F986-E239-3184-0314945D6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r="4" b="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D6B200-E533-2472-1349-20903A7EB331}"/>
              </a:ext>
            </a:extLst>
          </p:cNvPr>
          <p:cNvSpPr txBox="1"/>
          <p:nvPr/>
        </p:nvSpPr>
        <p:spPr>
          <a:xfrm>
            <a:off x="10481640" y="3097269"/>
            <a:ext cx="1722067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Samčí květ vrby  - tyčinka</a:t>
            </a:r>
            <a:endParaRPr lang="cs-CZ" sz="240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029E70E-4F0A-B805-C634-1ADD1F1A212F}"/>
              </a:ext>
            </a:extLst>
          </p:cNvPr>
          <p:cNvSpPr txBox="1"/>
          <p:nvPr/>
        </p:nvSpPr>
        <p:spPr>
          <a:xfrm>
            <a:off x="6342882" y="0"/>
            <a:ext cx="3309411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Samičí květ vrby  - pestík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671157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5" name="Rectangle 1639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BD3735-A503-C731-5BC9-1DC61A1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06" y="484958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kern="1200">
                <a:solidFill>
                  <a:schemeClr val="tx1"/>
                </a:solidFill>
                <a:latin typeface="Arial Black" panose="020B0A04020102020204" pitchFamily="34" charset="0"/>
              </a:rPr>
              <a:t>Pohlavnost </a:t>
            </a:r>
            <a:br>
              <a:rPr lang="cs-CZ" sz="4000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4000" kern="1200">
                <a:solidFill>
                  <a:schemeClr val="tx1"/>
                </a:solidFill>
                <a:latin typeface="Arial Black" panose="020B0A04020102020204" pitchFamily="34" charset="0"/>
              </a:rPr>
              <a:t>květů - 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D2C69-1265-28E5-D8CF-4B5536B4B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722" y="1939409"/>
            <a:ext cx="493346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3600" b="1" u="sng"/>
              <a:t>Jednodomá</a:t>
            </a:r>
            <a:r>
              <a:rPr lang="cs-CZ" sz="3600" b="1"/>
              <a:t> </a:t>
            </a:r>
            <a:r>
              <a:rPr lang="cs-CZ" sz="3600"/>
              <a:t>– rozlišené květy na jedné rostlině (líska, ořešák).</a:t>
            </a:r>
          </a:p>
          <a:p>
            <a:r>
              <a:rPr lang="cs-CZ" sz="3600" b="1" u="sng"/>
              <a:t>Dvoudomá</a:t>
            </a:r>
            <a:r>
              <a:rPr lang="cs-CZ" sz="3600" b="1"/>
              <a:t> </a:t>
            </a:r>
            <a:r>
              <a:rPr lang="cs-CZ" sz="3600"/>
              <a:t>na jedné rostlině pouze květy s tyčinkami, na druhé rostlině květy s pestíky (vrba, kopřiva).</a:t>
            </a:r>
          </a:p>
        </p:txBody>
      </p:sp>
      <p:pic>
        <p:nvPicPr>
          <p:cNvPr id="16390" name="Picture 6" descr="Kopřiva dvoudomá (Urtica dioica) - Naturhelp.cz">
            <a:extLst>
              <a:ext uri="{FF2B5EF4-FFF2-40B4-BE49-F238E27FC236}">
                <a16:creationId xmlns:a16="http://schemas.microsoft.com/office/drawing/2014/main" id="{4157A5E6-5F6E-7742-537B-5B59BF516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r="15566" b="-3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7" name="Arc 1639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4" descr="Obsah obrázku rostlina, květina, zelenina&#10;&#10;Popis byl vytvořen automaticky">
            <a:extLst>
              <a:ext uri="{FF2B5EF4-FFF2-40B4-BE49-F238E27FC236}">
                <a16:creationId xmlns:a16="http://schemas.microsoft.com/office/drawing/2014/main" id="{2735139A-763B-40F5-1D0B-A3D06DCE0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5" b="-4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Obsah obrázku strom, venku, tráva, rostlina&#10;&#10;Popis byl vytvořen automaticky">
            <a:extLst>
              <a:ext uri="{FF2B5EF4-FFF2-40B4-BE49-F238E27FC236}">
                <a16:creationId xmlns:a16="http://schemas.microsoft.com/office/drawing/2014/main" id="{9EA2EEBA-C656-1055-166D-ACFAB65EF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9" r="20738" b="1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C8C5B8A-19A2-6087-F9BB-A730524F0614}"/>
              </a:ext>
            </a:extLst>
          </p:cNvPr>
          <p:cNvSpPr txBox="1"/>
          <p:nvPr/>
        </p:nvSpPr>
        <p:spPr>
          <a:xfrm>
            <a:off x="10488359" y="2598003"/>
            <a:ext cx="1722067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Samčí květ ořešáku</a:t>
            </a:r>
            <a:endParaRPr lang="cs-CZ" sz="240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85CAA5F-F4A6-C98B-F09B-28500BA50008}"/>
              </a:ext>
            </a:extLst>
          </p:cNvPr>
          <p:cNvSpPr txBox="1"/>
          <p:nvPr/>
        </p:nvSpPr>
        <p:spPr>
          <a:xfrm>
            <a:off x="6037295" y="-5707"/>
            <a:ext cx="4030578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Samičí květ ořešáku  - pestík</a:t>
            </a:r>
            <a:endParaRPr lang="cs-CZ" sz="240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211B32C-9410-05F7-9980-06ADB679F25A}"/>
              </a:ext>
            </a:extLst>
          </p:cNvPr>
          <p:cNvSpPr txBox="1"/>
          <p:nvPr/>
        </p:nvSpPr>
        <p:spPr>
          <a:xfrm>
            <a:off x="8052584" y="3488994"/>
            <a:ext cx="1722067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Kopřiva dvoudomá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807542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9" name="Rectangle 17418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BD3735-A503-C731-5BC9-1DC61A1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01" y="307881"/>
            <a:ext cx="6125964" cy="10947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>
                <a:solidFill>
                  <a:schemeClr val="tx1"/>
                </a:solidFill>
                <a:latin typeface="Arial Black" panose="020B0A04020102020204" pitchFamily="34" charset="0"/>
              </a:rPr>
              <a:t>Souměrnost květů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D2C69-1265-28E5-D8CF-4B5536B4B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101" y="1564664"/>
            <a:ext cx="5232851" cy="2142539"/>
          </a:xfrm>
        </p:spPr>
        <p:txBody>
          <a:bodyPr vert="horz" lIns="91440" tIns="45720" rIns="91440" bIns="45720" rtlCol="0">
            <a:normAutofit/>
          </a:bodyPr>
          <a:lstStyle/>
          <a:p>
            <a:pPr indent="-457200">
              <a:buFont typeface="Wingdings" panose="05000000000000000000" pitchFamily="2" charset="2"/>
              <a:buChar char="§"/>
            </a:pPr>
            <a:r>
              <a:rPr lang="cs-CZ" sz="3000" b="1"/>
              <a:t>Pravidelný</a:t>
            </a:r>
            <a:r>
              <a:rPr lang="cs-CZ" sz="3000"/>
              <a:t> (tulipán, jabloň);</a:t>
            </a:r>
          </a:p>
          <a:p>
            <a:pPr indent="-457200">
              <a:buFont typeface="Wingdings" panose="05000000000000000000" pitchFamily="2" charset="2"/>
              <a:buChar char="§"/>
            </a:pPr>
            <a:r>
              <a:rPr lang="cs-CZ" sz="3000" b="1"/>
              <a:t>Souměrný</a:t>
            </a:r>
            <a:r>
              <a:rPr lang="cs-CZ" sz="3000"/>
              <a:t> (violka, srdcovka);</a:t>
            </a:r>
          </a:p>
          <a:p>
            <a:pPr indent="-457200">
              <a:buFont typeface="Wingdings" panose="05000000000000000000" pitchFamily="2" charset="2"/>
              <a:buChar char="§"/>
            </a:pPr>
            <a:r>
              <a:rPr lang="cs-CZ" sz="3000" b="1"/>
              <a:t>Nesouměrný/nepravidelný </a:t>
            </a:r>
            <a:r>
              <a:rPr lang="cs-CZ" sz="3000"/>
              <a:t>(kozlík).</a:t>
            </a:r>
          </a:p>
        </p:txBody>
      </p:sp>
      <p:pic>
        <p:nvPicPr>
          <p:cNvPr id="17414" name="Picture 6" descr="Herbář Wendys - Květ nepravidelný (asymetrický)">
            <a:extLst>
              <a:ext uri="{FF2B5EF4-FFF2-40B4-BE49-F238E27FC236}">
                <a16:creationId xmlns:a16="http://schemas.microsoft.com/office/drawing/2014/main" id="{1CA206E3-6237-394A-3D12-377D9676E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r="-4" b="-4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ulipány">
            <a:extLst>
              <a:ext uri="{FF2B5EF4-FFF2-40B4-BE49-F238E27FC236}">
                <a16:creationId xmlns:a16="http://schemas.microsoft.com/office/drawing/2014/main" id="{3E5B05A1-145B-84F2-C63D-7EDF61669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 r="3" b="12598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C00A11-AF20-4F7A-6F0A-5261AFB78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6" y="3885512"/>
            <a:ext cx="6171150" cy="2426331"/>
          </a:xfrm>
          <a:prstGeom prst="rect">
            <a:avLst/>
          </a:prstGeom>
        </p:spPr>
      </p:pic>
      <p:pic>
        <p:nvPicPr>
          <p:cNvPr id="17410" name="Picture 2" descr="undefined">
            <a:extLst>
              <a:ext uri="{FF2B5EF4-FFF2-40B4-BE49-F238E27FC236}">
                <a16:creationId xmlns:a16="http://schemas.microsoft.com/office/drawing/2014/main" id="{7E35292F-54E4-EAF3-ED13-F014826D8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1" r="2" b="11913"/>
          <a:stretch/>
        </p:blipFill>
        <p:spPr bwMode="auto">
          <a:xfrm>
            <a:off x="5998852" y="2554930"/>
            <a:ext cx="3161797" cy="3178160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493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D3735-A503-C731-5BC9-1DC61A1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69" y="287619"/>
            <a:ext cx="10515600" cy="1325563"/>
          </a:xfrm>
        </p:spPr>
        <p:txBody>
          <a:bodyPr/>
          <a:lstStyle/>
          <a:p>
            <a:r>
              <a:rPr lang="cs-CZ">
                <a:latin typeface="Arial Black" panose="020B0A04020102020204" pitchFamily="34" charset="0"/>
              </a:rPr>
              <a:t>Četnost květů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D2C69-1265-28E5-D8CF-4B5536B4B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260" y="1386205"/>
            <a:ext cx="4216879" cy="2146857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Podle počtu květních částí</a:t>
            </a:r>
          </a:p>
          <a:p>
            <a:pPr marL="514350" indent="-514350">
              <a:buFont typeface="+mj-lt"/>
              <a:buAutoNum type="alphaLcParenR"/>
            </a:pPr>
            <a:r>
              <a:rPr lang="cs-CZ" b="1"/>
              <a:t>Trojčetné</a:t>
            </a:r>
            <a:r>
              <a:rPr lang="cs-CZ"/>
              <a:t> (tulipán)</a:t>
            </a:r>
          </a:p>
          <a:p>
            <a:pPr marL="514350" indent="-514350">
              <a:buFont typeface="+mj-lt"/>
              <a:buAutoNum type="alphaLcParenR"/>
            </a:pPr>
            <a:r>
              <a:rPr lang="cs-CZ" b="1"/>
              <a:t>Čtyřčetné</a:t>
            </a:r>
            <a:r>
              <a:rPr lang="cs-CZ"/>
              <a:t> (řepka olejka)</a:t>
            </a:r>
          </a:p>
          <a:p>
            <a:pPr marL="514350" indent="-514350">
              <a:buFont typeface="+mj-lt"/>
              <a:buAutoNum type="alphaLcParenR"/>
            </a:pPr>
            <a:r>
              <a:rPr lang="cs-CZ" b="1"/>
              <a:t>Pětičetné</a:t>
            </a:r>
            <a:r>
              <a:rPr lang="cs-CZ"/>
              <a:t> (třešeň)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005BA65-8695-FF35-7423-D46E3096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907" y="3306084"/>
            <a:ext cx="2219635" cy="328658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48DD27E-3804-394D-754D-4A6D61EBA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272" y="540844"/>
            <a:ext cx="2219635" cy="33151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D813D7F-CFCB-B774-209F-67CDED9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69" y="4018565"/>
            <a:ext cx="6957166" cy="24697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38ABDD-82BC-3032-32BD-FCF69FB0A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965" y="1166752"/>
            <a:ext cx="2314898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71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vÄt pravidelnÃ½ - soumÄrnÃ½ jabloÅ domÃ¡cÃ­ violka vonnÃ¡">
            <a:extLst>
              <a:ext uri="{FF2B5EF4-FFF2-40B4-BE49-F238E27FC236}">
                <a16:creationId xmlns:a16="http://schemas.microsoft.com/office/drawing/2014/main" id="{1970467C-BC36-4E58-97DC-7E6080806C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1"/>
          <a:stretch/>
        </p:blipFill>
        <p:spPr bwMode="auto">
          <a:xfrm>
            <a:off x="1358910" y="311924"/>
            <a:ext cx="9474179" cy="62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43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Brocchinia reducta - detail listu se souběžnou žilnatinou">
            <a:extLst>
              <a:ext uri="{FF2B5EF4-FFF2-40B4-BE49-F238E27FC236}">
                <a16:creationId xmlns:a16="http://schemas.microsoft.com/office/drawing/2014/main" id="{FA7F5D4A-6327-A34E-4C78-38FFC4C9C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r="1799"/>
          <a:stretch/>
        </p:blipFill>
        <p:spPr bwMode="auto"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ipa_list – Flower corner">
            <a:extLst>
              <a:ext uri="{FF2B5EF4-FFF2-40B4-BE49-F238E27FC236}">
                <a16:creationId xmlns:a16="http://schemas.microsoft.com/office/drawing/2014/main" id="{F679EC52-665F-E87D-E814-7D14CBF2D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r="4524"/>
          <a:stretch/>
        </p:blipFill>
        <p:spPr bwMode="auto"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A41B67-43DC-2C5D-6DC0-D70F98E18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3" y="1511589"/>
            <a:ext cx="3430958" cy="2896432"/>
          </a:xfrm>
        </p:spPr>
        <p:txBody>
          <a:bodyPr anchor="b">
            <a:normAutofit/>
          </a:bodyPr>
          <a:lstStyle/>
          <a:p>
            <a:pPr algn="l"/>
            <a:r>
              <a:rPr lang="cs-CZ" sz="8000">
                <a:latin typeface="Arial Black" panose="020B0A04020102020204" pitchFamily="34" charset="0"/>
              </a:rPr>
              <a:t>LIST</a:t>
            </a:r>
            <a:endParaRPr lang="cs-CZ" sz="4000">
              <a:latin typeface="Arial Black" panose="020B0A040201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71FF5BD-CC4A-8B1E-5286-FFB797A2E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1" y="4769996"/>
            <a:ext cx="3430959" cy="133493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fotosyntéza </a:t>
            </a:r>
            <a:b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a hospodaření </a:t>
            </a:r>
            <a:b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s vodou</a:t>
            </a:r>
            <a:endParaRPr lang="cs-CZ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073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5" name="Freeform: Shape 1946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1" name="Freeform: Shape 1947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473" name="Isosceles Triangle 1947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5" name="Isosceles Triangle 1947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vetoucí Třešeň Květ Bloom - Fotografie zdarma na Pixabay">
            <a:extLst>
              <a:ext uri="{FF2B5EF4-FFF2-40B4-BE49-F238E27FC236}">
                <a16:creationId xmlns:a16="http://schemas.microsoft.com/office/drawing/2014/main" id="{22C4B5EA-35F3-4E17-98BB-23D1A0A3929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45" y="765242"/>
            <a:ext cx="6507005" cy="43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íska obecná (Corylis avellana L.)">
            <a:extLst>
              <a:ext uri="{FF2B5EF4-FFF2-40B4-BE49-F238E27FC236}">
                <a16:creationId xmlns:a16="http://schemas.microsoft.com/office/drawing/2014/main" id="{0D6DEAB7-8476-4837-92E8-062E24B0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37" y="3429000"/>
            <a:ext cx="3384732" cy="24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undefined">
            <a:extLst>
              <a:ext uri="{FF2B5EF4-FFF2-40B4-BE49-F238E27FC236}">
                <a16:creationId xmlns:a16="http://schemas.microsoft.com/office/drawing/2014/main" id="{1CBC72B6-5E0B-B6E0-1552-8193D94F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66" y="643467"/>
            <a:ext cx="4179588" cy="557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93238E0-40DA-628E-E89C-0968F77A326E}"/>
              </a:ext>
            </a:extLst>
          </p:cNvPr>
          <p:cNvSpPr txBox="1"/>
          <p:nvPr/>
        </p:nvSpPr>
        <p:spPr>
          <a:xfrm>
            <a:off x="2937314" y="759044"/>
            <a:ext cx="2053087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/>
              <a:t>Třešeň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4DB36E7-81D0-9F6D-5045-8204DFBCB9F6}"/>
              </a:ext>
            </a:extLst>
          </p:cNvPr>
          <p:cNvSpPr txBox="1"/>
          <p:nvPr/>
        </p:nvSpPr>
        <p:spPr>
          <a:xfrm>
            <a:off x="4042913" y="5453887"/>
            <a:ext cx="2053087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/>
              <a:t>Líska obecná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8CB40A4-66AA-959C-A3FA-FDF247D23ED4}"/>
              </a:ext>
            </a:extLst>
          </p:cNvPr>
          <p:cNvSpPr txBox="1"/>
          <p:nvPr/>
        </p:nvSpPr>
        <p:spPr>
          <a:xfrm>
            <a:off x="7712033" y="643467"/>
            <a:ext cx="2053087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/>
              <a:t>Bříza jehněda</a:t>
            </a:r>
          </a:p>
        </p:txBody>
      </p:sp>
    </p:spTree>
    <p:extLst>
      <p:ext uri="{BB962C8B-B14F-4D97-AF65-F5344CB8AC3E}">
        <p14:creationId xmlns:p14="http://schemas.microsoft.com/office/powerpoint/2010/main" val="114153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 descr="Herbář Wendys - Salix caprea - vrba jíva">
            <a:extLst>
              <a:ext uri="{FF2B5EF4-FFF2-40B4-BE49-F238E27FC236}">
                <a16:creationId xmlns:a16="http://schemas.microsoft.com/office/drawing/2014/main" id="{5BA21EA7-9C76-4DCA-A6DF-14848759A5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5" y="1796204"/>
            <a:ext cx="4946118" cy="370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EF0DD56-378B-46C7-A25B-5BFC8480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1352206"/>
            <a:ext cx="6729862" cy="41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0EC94F6-FFE0-B14F-9DA5-900C012EB926}"/>
              </a:ext>
            </a:extLst>
          </p:cNvPr>
          <p:cNvSpPr txBox="1"/>
          <p:nvPr/>
        </p:nvSpPr>
        <p:spPr>
          <a:xfrm>
            <a:off x="2617954" y="890541"/>
            <a:ext cx="2924102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/>
              <a:t>Samičí jehněda vrby</a:t>
            </a:r>
          </a:p>
        </p:txBody>
      </p:sp>
    </p:spTree>
    <p:extLst>
      <p:ext uri="{BB962C8B-B14F-4D97-AF65-F5344CB8AC3E}">
        <p14:creationId xmlns:p14="http://schemas.microsoft.com/office/powerpoint/2010/main" val="2431987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29" name="Rectangle 21518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B5627D-1AF8-EE80-CC79-878DD02E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5400" kern="1200">
                <a:solidFill>
                  <a:schemeClr val="tx1"/>
                </a:solidFill>
                <a:latin typeface="Arial Black" panose="020B0A04020102020204" pitchFamily="34" charset="0"/>
              </a:rPr>
              <a:t>Květenství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F40F30-B9B4-73B9-65F9-40065D53D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152" y="1521764"/>
            <a:ext cx="4492853" cy="483590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b="1">
                <a:latin typeface="Arial" panose="020B0604020202020204" pitchFamily="34" charset="0"/>
                <a:cs typeface="Arial" panose="020B0604020202020204" pitchFamily="34" charset="0"/>
              </a:rPr>
              <a:t>Soubor květů na společném stonku;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>
                <a:latin typeface="Arial" panose="020B0604020202020204" pitchFamily="34" charset="0"/>
                <a:cs typeface="Arial" panose="020B0604020202020204" pitchFamily="34" charset="0"/>
              </a:rPr>
              <a:t>Uspořádáno </a:t>
            </a:r>
            <a:r>
              <a:rPr lang="cs-CZ" sz="2600" b="1">
                <a:latin typeface="Arial" panose="020B0604020202020204" pitchFamily="34" charset="0"/>
                <a:cs typeface="Arial" panose="020B0604020202020204" pitchFamily="34" charset="0"/>
              </a:rPr>
              <a:t>podle určitých pravidel</a:t>
            </a:r>
            <a:r>
              <a:rPr lang="cs-CZ" sz="260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>
                <a:latin typeface="Arial" panose="020B0604020202020204" pitchFamily="34" charset="0"/>
                <a:cs typeface="Arial" panose="020B0604020202020204" pitchFamily="34" charset="0"/>
              </a:rPr>
              <a:t>Smysl je </a:t>
            </a:r>
            <a:r>
              <a:rPr lang="cs-CZ" sz="2600" b="1">
                <a:latin typeface="Arial" panose="020B0604020202020204" pitchFamily="34" charset="0"/>
                <a:cs typeface="Arial" panose="020B0604020202020204" pitchFamily="34" charset="0"/>
              </a:rPr>
              <a:t>nápadnost pro opylovače</a:t>
            </a:r>
            <a:r>
              <a:rPr lang="cs-CZ" sz="260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b="1">
                <a:latin typeface="Arial" panose="020B0604020202020204" pitchFamily="34" charset="0"/>
                <a:cs typeface="Arial" panose="020B0604020202020204" pitchFamily="34" charset="0"/>
              </a:rPr>
              <a:t>Tři základní typy </a:t>
            </a:r>
            <a:r>
              <a:rPr lang="cs-CZ" sz="2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hroznovitá, vrcholičnatá </a:t>
            </a:r>
            <a:br>
              <a:rPr lang="cs-CZ" sz="2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složená</a:t>
            </a:r>
            <a:r>
              <a:rPr lang="cs-CZ" sz="2600" b="1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>
                <a:latin typeface="Arial" panose="020B0604020202020204" pitchFamily="34" charset="0"/>
                <a:cs typeface="Arial" panose="020B0604020202020204" pitchFamily="34" charset="0"/>
              </a:rPr>
              <a:t>Později se tvoří </a:t>
            </a:r>
            <a:br>
              <a:rPr lang="cs-CZ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b="1">
                <a:latin typeface="Arial" panose="020B0604020202020204" pitchFamily="34" charset="0"/>
                <a:cs typeface="Arial" panose="020B0604020202020204" pitchFamily="34" charset="0"/>
              </a:rPr>
              <a:t>plodenství a plod.</a:t>
            </a:r>
          </a:p>
        </p:txBody>
      </p:sp>
      <p:pic>
        <p:nvPicPr>
          <p:cNvPr id="21510" name="Picture 6" descr="kokoška pastuší tobolka - CoJeCo.cz">
            <a:extLst>
              <a:ext uri="{FF2B5EF4-FFF2-40B4-BE49-F238E27FC236}">
                <a16:creationId xmlns:a16="http://schemas.microsoft.com/office/drawing/2014/main" id="{36C20FF8-4BE5-F30C-AE48-1223EF90F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6" r="1" b="15058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0" name="Arc 215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14" name="Picture 10" descr="Topol černý Populus nigra | Blanokřídlí v Praze">
            <a:extLst>
              <a:ext uri="{FF2B5EF4-FFF2-40B4-BE49-F238E27FC236}">
                <a16:creationId xmlns:a16="http://schemas.microsoft.com/office/drawing/2014/main" id="{7C7764CB-2FBF-025A-2FA1-2DDCFC359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4401" b="-4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Jitrocel kopinatý | AWA shop, Zdravá výživa, superpotraviny, šungit,  masáže, kosmetika">
            <a:extLst>
              <a:ext uri="{FF2B5EF4-FFF2-40B4-BE49-F238E27FC236}">
                <a16:creationId xmlns:a16="http://schemas.microsoft.com/office/drawing/2014/main" id="{3BF34153-BB78-E125-158E-1C9F2E3B0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r="1" b="1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FC7B31-4922-6E15-78D1-91853290419D}"/>
              </a:ext>
            </a:extLst>
          </p:cNvPr>
          <p:cNvSpPr txBox="1"/>
          <p:nvPr/>
        </p:nvSpPr>
        <p:spPr>
          <a:xfrm>
            <a:off x="7816469" y="5657671"/>
            <a:ext cx="2053087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/>
              <a:t>Hrozen</a:t>
            </a:r>
            <a:r>
              <a:rPr lang="cs-CZ" sz="2400"/>
              <a:t> – kokoška pastuší tobolka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EFBA3F-A92D-FAA3-E682-1EBA83EBE72A}"/>
              </a:ext>
            </a:extLst>
          </p:cNvPr>
          <p:cNvSpPr txBox="1"/>
          <p:nvPr/>
        </p:nvSpPr>
        <p:spPr>
          <a:xfrm>
            <a:off x="10545718" y="2323861"/>
            <a:ext cx="1667116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/>
              <a:t>Klas</a:t>
            </a:r>
            <a:r>
              <a:rPr lang="cs-CZ" sz="2400"/>
              <a:t> – jitrocel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38D905-9C0E-B624-EBA2-B21F5D837D8F}"/>
              </a:ext>
            </a:extLst>
          </p:cNvPr>
          <p:cNvSpPr txBox="1"/>
          <p:nvPr/>
        </p:nvSpPr>
        <p:spPr>
          <a:xfrm>
            <a:off x="6863996" y="0"/>
            <a:ext cx="2418027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/>
              <a:t>Jehněda</a:t>
            </a:r>
            <a:r>
              <a:rPr lang="cs-CZ" sz="2400"/>
              <a:t> – topol černý</a:t>
            </a:r>
          </a:p>
        </p:txBody>
      </p:sp>
    </p:spTree>
    <p:extLst>
      <p:ext uri="{BB962C8B-B14F-4D97-AF65-F5344CB8AC3E}">
        <p14:creationId xmlns:p14="http://schemas.microsoft.com/office/powerpoint/2010/main" val="3629308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3" name="Freeform: Shape 215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B5627D-1AF8-EE80-CC79-878DD02E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kern="1200">
                <a:solidFill>
                  <a:schemeClr val="tx1"/>
                </a:solidFill>
                <a:latin typeface="Arial Black" panose="020B0A04020102020204" pitchFamily="34" charset="0"/>
              </a:rPr>
              <a:t>Květenství hroznovitá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F40F30-B9B4-73B9-65F9-40065D53D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81841"/>
            <a:ext cx="3888528" cy="406865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600" b="1"/>
              <a:t>Soubor květů na delším společném stonku;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/>
              <a:t>Rozkvétají zdola nahoru;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/>
              <a:t>Hrozen, klas, okolík, jehněda, palice hlávka a úbor…</a:t>
            </a:r>
          </a:p>
        </p:txBody>
      </p:sp>
      <p:pic>
        <p:nvPicPr>
          <p:cNvPr id="21506" name="Picture 2" descr="Druhy květenství">
            <a:extLst>
              <a:ext uri="{FF2B5EF4-FFF2-40B4-BE49-F238E27FC236}">
                <a16:creationId xmlns:a16="http://schemas.microsoft.com/office/drawing/2014/main" id="{6C4B1860-3B70-4433-C6C8-0F92784D5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3084"/>
          <a:stretch/>
        </p:blipFill>
        <p:spPr bwMode="auto">
          <a:xfrm>
            <a:off x="5840083" y="1013537"/>
            <a:ext cx="6202392" cy="465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128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3" name="Freeform: Shape 215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B5627D-1AF8-EE80-CC79-878DD02E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22359"/>
            <a:ext cx="4161182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kern="1200">
                <a:solidFill>
                  <a:schemeClr val="tx1"/>
                </a:solidFill>
                <a:latin typeface="Arial Black" panose="020B0A04020102020204" pitchFamily="34" charset="0"/>
              </a:rPr>
              <a:t>Květenství vrcholičnatá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F40F30-B9B4-73B9-65F9-40065D53D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222885"/>
            <a:ext cx="3992216" cy="40538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600" b="1"/>
              <a:t>Soubor květů na kratším společném stonku;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/>
              <a:t>Postranní stonky jsou delší </a:t>
            </a:r>
            <a:br>
              <a:rPr lang="cs-CZ" sz="3600"/>
            </a:br>
            <a:r>
              <a:rPr lang="cs-CZ" sz="3600"/>
              <a:t>a rozkvétají </a:t>
            </a:r>
            <a:br>
              <a:rPr lang="cs-CZ" sz="3600"/>
            </a:br>
            <a:r>
              <a:rPr lang="cs-CZ" sz="3600"/>
              <a:t>shora dolů;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600"/>
              <a:t>Vrcholík, vidlan, vijan...</a:t>
            </a:r>
          </a:p>
        </p:txBody>
      </p:sp>
      <p:pic>
        <p:nvPicPr>
          <p:cNvPr id="4" name="Picture 2" descr="druhy květenství – Seznam.cz">
            <a:extLst>
              <a:ext uri="{FF2B5EF4-FFF2-40B4-BE49-F238E27FC236}">
                <a16:creationId xmlns:a16="http://schemas.microsoft.com/office/drawing/2014/main" id="{51E7950E-8D20-A6EA-5B19-33BACB0AB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r="7616"/>
          <a:stretch/>
        </p:blipFill>
        <p:spPr bwMode="auto">
          <a:xfrm>
            <a:off x="6014314" y="1322622"/>
            <a:ext cx="5983920" cy="42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97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zornÄ si prohlÃ©dni kvÄt. Detaily prozkoumej pomocÃ­ lupy a. zkoumanÃ½ kvÄt popiÅ¡â¦">
            <a:extLst>
              <a:ext uri="{FF2B5EF4-FFF2-40B4-BE49-F238E27FC236}">
                <a16:creationId xmlns:a16="http://schemas.microsoft.com/office/drawing/2014/main" id="{A09970E7-E907-40FF-A259-98A3D9513F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54" y="361741"/>
            <a:ext cx="10695685" cy="62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37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3" name="Rectangle 23562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6" name="Picture 4" descr="Které ovocné druhy a odrůdy potřebují mít nablízku opylovače | Zahrádkář">
            <a:extLst>
              <a:ext uri="{FF2B5EF4-FFF2-40B4-BE49-F238E27FC236}">
                <a16:creationId xmlns:a16="http://schemas.microsoft.com/office/drawing/2014/main" id="{D316B07C-DA8F-768A-9CB1-1A09F9EB0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4" r="-2" b="8048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Opylovači: od včely až po kolibříka – Abecedazahrady.cz">
            <a:extLst>
              <a:ext uri="{FF2B5EF4-FFF2-40B4-BE49-F238E27FC236}">
                <a16:creationId xmlns:a16="http://schemas.microsoft.com/office/drawing/2014/main" id="{80EDBD7F-A5CB-0C7A-8A23-568A01711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5" r="-2" b="6681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3565" name="Freeform: Shape 23564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567" name="Freeform: Shape 23566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3743A0-43C3-2C0F-6CCB-703E6F7DE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4659"/>
            <a:ext cx="5019074" cy="2774088"/>
          </a:xfrm>
        </p:spPr>
        <p:txBody>
          <a:bodyPr>
            <a:normAutofit/>
          </a:bodyPr>
          <a:lstStyle/>
          <a:p>
            <a:pPr algn="l"/>
            <a:r>
              <a:rPr lang="cs-CZ" sz="5400">
                <a:latin typeface="Arial Black" panose="020B0A04020102020204" pitchFamily="34" charset="0"/>
              </a:rPr>
              <a:t>Od opylení </a:t>
            </a:r>
            <a:br>
              <a:rPr lang="cs-CZ" sz="5400">
                <a:latin typeface="Arial Black" panose="020B0A04020102020204" pitchFamily="34" charset="0"/>
              </a:rPr>
            </a:br>
            <a:r>
              <a:rPr lang="cs-CZ" sz="5400">
                <a:latin typeface="Arial Black" panose="020B0A04020102020204" pitchFamily="34" charset="0"/>
              </a:rPr>
              <a:t>k oplození …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44725D-9D03-933C-0341-2691F302B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41779"/>
            <a:ext cx="4917948" cy="1335024"/>
          </a:xfrm>
        </p:spPr>
        <p:txBody>
          <a:bodyPr>
            <a:normAutofit/>
          </a:bodyPr>
          <a:lstStyle/>
          <a:p>
            <a:pPr algn="l"/>
            <a:r>
              <a:rPr lang="cs-CZ" sz="3600" b="1">
                <a:latin typeface="Arial" panose="020B0604020202020204" pitchFamily="34" charset="0"/>
                <a:cs typeface="Arial" panose="020B0604020202020204" pitchFamily="34" charset="0"/>
              </a:rPr>
              <a:t>Něž vznikne plod</a:t>
            </a:r>
          </a:p>
        </p:txBody>
      </p:sp>
      <p:sp>
        <p:nvSpPr>
          <p:cNvPr id="23569" name="Rectangle 23568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3571" name="Rectangle 23570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200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9" name="Rectangle 2560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017F8D-D4E2-4DBB-9A97-E0E17F71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16" y="382657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5400" kern="1200">
                <a:solidFill>
                  <a:schemeClr val="tx1"/>
                </a:solidFill>
                <a:latin typeface="Arial Black" panose="020B0A04020102020204" pitchFamily="34" charset="0"/>
              </a:rPr>
              <a:t>Opylení</a:t>
            </a: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5611" name="Oval 2561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604" name="Picture 4" descr="Opylovat - Včelařský výkladový slovník">
            <a:extLst>
              <a:ext uri="{FF2B5EF4-FFF2-40B4-BE49-F238E27FC236}">
                <a16:creationId xmlns:a16="http://schemas.microsoft.com/office/drawing/2014/main" id="{100F7EF5-334B-03B5-726A-73F566A4B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4737" b="-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3" name="Arc 2561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Rozmnožování rostlin Opylení - ppt stáhnout">
            <a:extLst>
              <a:ext uri="{FF2B5EF4-FFF2-40B4-BE49-F238E27FC236}">
                <a16:creationId xmlns:a16="http://schemas.microsoft.com/office/drawing/2014/main" id="{BEE72295-2BB0-079A-BEBD-0F1A0D933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3807" b="-4"/>
          <a:stretch/>
        </p:blipFill>
        <p:spPr bwMode="auto">
          <a:xfrm>
            <a:off x="5080838" y="0"/>
            <a:ext cx="4965791" cy="4244195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879CF8-3273-4D79-A37B-8822567FF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916" y="1708220"/>
            <a:ext cx="5092194" cy="487925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/>
              <a:t>Děj při kterém se </a:t>
            </a:r>
            <a:br>
              <a:rPr lang="cs-CZ" sz="3200"/>
            </a:br>
            <a:r>
              <a:rPr lang="cs-CZ" sz="3200"/>
              <a:t>samičí rostlinné buňky </a:t>
            </a:r>
            <a:br>
              <a:rPr lang="cs-CZ" sz="3200"/>
            </a:br>
            <a:r>
              <a:rPr lang="cs-CZ" sz="3200"/>
              <a:t>(pyl) přenášejí na samičí orgány květu (blizna);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/>
              <a:t>Děj nezbytný k oplození </a:t>
            </a:r>
            <a:br>
              <a:rPr lang="cs-CZ" sz="3200"/>
            </a:br>
            <a:r>
              <a:rPr lang="cs-CZ" sz="3200"/>
              <a:t>a vzniku semena;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/>
              <a:t>Mechanismus </a:t>
            </a:r>
            <a:br>
              <a:rPr lang="cs-CZ" sz="3200"/>
            </a:br>
            <a:r>
              <a:rPr lang="cs-CZ" sz="3200"/>
              <a:t>- vítr (větrosprašnost)</a:t>
            </a:r>
            <a:br>
              <a:rPr lang="cs-CZ" sz="3200"/>
            </a:br>
            <a:r>
              <a:rPr lang="cs-CZ" sz="3200"/>
              <a:t>- voda</a:t>
            </a:r>
            <a:br>
              <a:rPr lang="cs-CZ" sz="3200"/>
            </a:br>
            <a:r>
              <a:rPr lang="cs-CZ" sz="3200"/>
              <a:t>- živočich (hmyzosprašnost).</a:t>
            </a:r>
          </a:p>
        </p:txBody>
      </p:sp>
    </p:spTree>
    <p:extLst>
      <p:ext uri="{BB962C8B-B14F-4D97-AF65-F5344CB8AC3E}">
        <p14:creationId xmlns:p14="http://schemas.microsoft.com/office/powerpoint/2010/main" val="2431371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4" name="Rectangle 26636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636" name="Rectangle 26638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017F8D-D4E2-4DBB-9A97-E0E17F71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76586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 kern="1200">
                <a:solidFill>
                  <a:schemeClr val="tx1"/>
                </a:solidFill>
                <a:latin typeface="Arial Black" panose="020B0A04020102020204" pitchFamily="34" charset="0"/>
              </a:rPr>
              <a:t>Cizo </a:t>
            </a:r>
            <a:br>
              <a:rPr lang="cs-CZ" sz="3200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3200" kern="1200">
                <a:solidFill>
                  <a:schemeClr val="tx1"/>
                </a:solidFill>
                <a:latin typeface="Arial Black" panose="020B0A04020102020204" pitchFamily="34" charset="0"/>
              </a:rPr>
              <a:t>a samosprašnost </a:t>
            </a:r>
          </a:p>
        </p:txBody>
      </p:sp>
      <p:pic>
        <p:nvPicPr>
          <p:cNvPr id="26632" name="Picture 8" descr="Které ovocné druhy a odrůdy potřebují mít nablízku opylovače | Zahrádkář">
            <a:extLst>
              <a:ext uri="{FF2B5EF4-FFF2-40B4-BE49-F238E27FC236}">
                <a16:creationId xmlns:a16="http://schemas.microsoft.com/office/drawing/2014/main" id="{877AFF77-EDCD-A3A8-8E32-395A94623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r="3" b="3"/>
          <a:stretch/>
        </p:blipFill>
        <p:spPr bwMode="auto">
          <a:xfrm>
            <a:off x="6" y="10"/>
            <a:ext cx="4884383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Opylení a oplození">
            <a:extLst>
              <a:ext uri="{FF2B5EF4-FFF2-40B4-BE49-F238E27FC236}">
                <a16:creationId xmlns:a16="http://schemas.microsoft.com/office/drawing/2014/main" id="{CEFB05D0-704B-CAE2-393E-7D0FC3220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10"/>
          <a:stretch/>
        </p:blipFill>
        <p:spPr bwMode="auto">
          <a:xfrm>
            <a:off x="5825375" y="549778"/>
            <a:ext cx="4931981" cy="27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41" name="Rectangle 26640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643" name="Rectangle 26642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879CF8-3273-4D79-A37B-8822567FF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2449" y="4306030"/>
            <a:ext cx="6007608" cy="19150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b="1"/>
              <a:t>Cizosprašné</a:t>
            </a:r>
            <a:r>
              <a:rPr lang="cs-CZ"/>
              <a:t> – opylena pylovými zrny jiného jedince stejného druhu;</a:t>
            </a:r>
          </a:p>
          <a:p>
            <a:r>
              <a:rPr lang="cs-CZ" b="1"/>
              <a:t>Samosprašné</a:t>
            </a:r>
            <a:r>
              <a:rPr lang="cs-CZ"/>
              <a:t> – vlastním pylem (méně výhodné) fazole, hrách, višně.</a:t>
            </a:r>
          </a:p>
        </p:txBody>
      </p:sp>
    </p:spTree>
    <p:extLst>
      <p:ext uri="{BB962C8B-B14F-4D97-AF65-F5344CB8AC3E}">
        <p14:creationId xmlns:p14="http://schemas.microsoft.com/office/powerpoint/2010/main" val="120301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51D92-352C-4DE4-B24A-558BAF9E8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37" y="357310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>
                <a:latin typeface="Arial Black" panose="020B0A04020102020204" pitchFamily="34" charset="0"/>
              </a:rPr>
              <a:t>Oplození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C3AEC9-14C6-4670-8036-28A9FDA0D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937" y="1590019"/>
            <a:ext cx="4139241" cy="490542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b="1"/>
              <a:t>Pylové zrno na blizně klíčí </a:t>
            </a:r>
            <a:r>
              <a:rPr lang="cs-CZ" sz="3200"/>
              <a:t>– vlákno – pylová láčka;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/>
              <a:t>Prorůstá čnělkou do semeníku</a:t>
            </a:r>
            <a:r>
              <a:rPr lang="cs-CZ" sz="320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/>
              <a:t>Splynutí samčí pohlavní buňky s vajíčkem – vznik zygoty </a:t>
            </a:r>
            <a:r>
              <a:rPr lang="cs-CZ" sz="3200"/>
              <a:t>– dále se vyvíjí </a:t>
            </a:r>
            <a:br>
              <a:rPr lang="cs-CZ" sz="3200"/>
            </a:br>
            <a:r>
              <a:rPr lang="cs-CZ" sz="3200"/>
              <a:t>v zárodek nové rostliny.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473465-A090-41CA-D436-99951F364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20" y="1020091"/>
            <a:ext cx="6897496" cy="51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57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03A5BC-BE68-472F-B100-25CAF2C9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24571"/>
            <a:ext cx="5120561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5400" kern="1200">
                <a:solidFill>
                  <a:schemeClr val="tx1"/>
                </a:solidFill>
                <a:latin typeface="Arial Black" panose="020B0A04020102020204" pitchFamily="34" charset="0"/>
              </a:rPr>
              <a:t>List</a:t>
            </a:r>
            <a:br>
              <a:rPr lang="cs-CZ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3600" kern="1200">
                <a:solidFill>
                  <a:schemeClr val="tx1"/>
                </a:solidFill>
                <a:latin typeface="Arial Black" panose="020B0A04020102020204" pitchFamily="34" charset="0"/>
              </a:rPr>
              <a:t>Hlavní funkce</a:t>
            </a:r>
            <a:endParaRPr lang="cs-CZ" kern="12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EE78E2-F162-4D34-A401-2F4A58F3D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17183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4000"/>
              <a:t>Fotosyntéza</a:t>
            </a:r>
          </a:p>
          <a:p>
            <a:r>
              <a:rPr lang="cs-CZ" sz="4000"/>
              <a:t>Dýchání</a:t>
            </a:r>
          </a:p>
          <a:p>
            <a:r>
              <a:rPr lang="cs-CZ" sz="4000"/>
              <a:t>Odpařování</a:t>
            </a:r>
          </a:p>
          <a:p>
            <a:r>
              <a:rPr lang="cs-CZ" sz="4000"/>
              <a:t>hospodaření s vodou</a:t>
            </a:r>
          </a:p>
          <a:p>
            <a:r>
              <a:rPr lang="cs-CZ" sz="4000"/>
              <a:t>Vnější stavba:</a:t>
            </a:r>
            <a:br>
              <a:rPr lang="cs-CZ" sz="4000"/>
            </a:br>
            <a:r>
              <a:rPr lang="cs-CZ" sz="4000"/>
              <a:t>řapík, čepel, žilnatina.</a:t>
            </a:r>
          </a:p>
        </p:txBody>
      </p:sp>
      <p:sp>
        <p:nvSpPr>
          <p:cNvPr id="3081" name="Oval 308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lipa_list – Flower corner">
            <a:extLst>
              <a:ext uri="{FF2B5EF4-FFF2-40B4-BE49-F238E27FC236}">
                <a16:creationId xmlns:a16="http://schemas.microsoft.com/office/drawing/2014/main" id="{A9C8EF80-39CA-44C2-85D0-D5ECD15D6F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8" r="-1" b="12310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Arc 308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IST ROSTLINY">
            <a:extLst>
              <a:ext uri="{FF2B5EF4-FFF2-40B4-BE49-F238E27FC236}">
                <a16:creationId xmlns:a16="http://schemas.microsoft.com/office/drawing/2014/main" id="{EA734C3D-3D50-FCAC-4730-5B8A97DC0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r="-1925" b="2"/>
          <a:stretch/>
        </p:blipFill>
        <p:spPr bwMode="auto">
          <a:xfrm>
            <a:off x="6261606" y="1"/>
            <a:ext cx="3787915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5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pylenÃ­, oplozenÃ­ Vznik semen z vajÃ­Äek: RozmnoÅ¾ovÃ¡nÃ­ rostlin">
            <a:extLst>
              <a:ext uri="{FF2B5EF4-FFF2-40B4-BE49-F238E27FC236}">
                <a16:creationId xmlns:a16="http://schemas.microsoft.com/office/drawing/2014/main" id="{1D6893E3-A004-48AC-ACB1-9B1F7A92D8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1" y="83831"/>
            <a:ext cx="9703191" cy="669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5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PLOD">
            <a:extLst>
              <a:ext uri="{FF2B5EF4-FFF2-40B4-BE49-F238E27FC236}">
                <a16:creationId xmlns:a16="http://schemas.microsoft.com/office/drawing/2014/main" id="{5C27A56D-C2C7-7482-1E92-2D120A854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 r="23010" b="454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E5DC98-987D-0F02-3D39-F93CE0365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342250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8000">
                <a:latin typeface="Arial Black" panose="020B0A04020102020204" pitchFamily="34" charset="0"/>
              </a:rPr>
              <a:t>Plod</a:t>
            </a:r>
            <a:endParaRPr lang="cs-CZ" sz="4800"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E46488-A1CC-7826-3D41-78A2260ED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785631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Semena a plody</a:t>
            </a:r>
          </a:p>
        </p:txBody>
      </p:sp>
      <p:sp>
        <p:nvSpPr>
          <p:cNvPr id="18443" name="Rectangle 184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445" name="Rectangle 184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8D29E8-75F1-A671-CB36-E7E56462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8" y="299591"/>
            <a:ext cx="4789763" cy="812083"/>
          </a:xfrm>
        </p:spPr>
        <p:txBody>
          <a:bodyPr>
            <a:normAutofit/>
          </a:bodyPr>
          <a:lstStyle/>
          <a:p>
            <a:r>
              <a:rPr lang="cs-CZ">
                <a:latin typeface="Arial Black" panose="020B0A04020102020204" pitchFamily="34" charset="0"/>
              </a:rPr>
              <a:t>Význam plodu</a:t>
            </a:r>
          </a:p>
        </p:txBody>
      </p:sp>
      <p:pic>
        <p:nvPicPr>
          <p:cNvPr id="1026" name="Picture 2" descr="Kakao - recepty - Labužník.cz">
            <a:extLst>
              <a:ext uri="{FF2B5EF4-FFF2-40B4-BE49-F238E27FC236}">
                <a16:creationId xmlns:a16="http://schemas.microsoft.com/office/drawing/2014/main" id="{8FC5199B-B00C-9B08-B4A3-9126FA714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6" b="-2"/>
          <a:stretch/>
        </p:blipFill>
        <p:spPr bwMode="auto">
          <a:xfrm>
            <a:off x="20" y="10"/>
            <a:ext cx="3003103" cy="39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eruÅka Mamut - obÅÃ­ plody!">
            <a:extLst>
              <a:ext uri="{FF2B5EF4-FFF2-40B4-BE49-F238E27FC236}">
                <a16:creationId xmlns:a16="http://schemas.microsoft.com/office/drawing/2014/main" id="{C5F6E9AA-C992-71DB-E2C7-554767B3E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r="7752" b="-2"/>
          <a:stretch/>
        </p:blipFill>
        <p:spPr bwMode="auto">
          <a:xfrm>
            <a:off x="3180257" y="10"/>
            <a:ext cx="3016307" cy="22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va a koření tvoří skvělý pár - SONNENTOR.com">
            <a:extLst>
              <a:ext uri="{FF2B5EF4-FFF2-40B4-BE49-F238E27FC236}">
                <a16:creationId xmlns:a16="http://schemas.microsoft.com/office/drawing/2014/main" id="{8075B972-F3C3-18F5-9330-95CFB61D2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5" r="24514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aká je historie zpracovávání bavlny? | VESNA">
            <a:extLst>
              <a:ext uri="{FF2B5EF4-FFF2-40B4-BE49-F238E27FC236}">
                <a16:creationId xmlns:a16="http://schemas.microsoft.com/office/drawing/2014/main" id="{EF15D0D8-1501-0DD9-C7D3-0F8FBE6E3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r="3" b="3"/>
          <a:stretch/>
        </p:blipFill>
        <p:spPr bwMode="auto">
          <a:xfrm>
            <a:off x="3180256" y="2395057"/>
            <a:ext cx="3016307" cy="20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Ã¡le mÅ¯Å¾eme probrat velkou nÃ¡sadu plodÅ¯">
            <a:extLst>
              <a:ext uri="{FF2B5EF4-FFF2-40B4-BE49-F238E27FC236}">
                <a16:creationId xmlns:a16="http://schemas.microsoft.com/office/drawing/2014/main" id="{22E6D1EC-EFA7-6ABE-DCC2-3D6B79226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r="6518" b="5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219BA-E606-CE2D-AF5E-71D74CF02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8" y="1111673"/>
            <a:ext cx="5008551" cy="5446735"/>
          </a:xfrm>
        </p:spPr>
        <p:txBody>
          <a:bodyPr>
            <a:normAutofit/>
          </a:bodyPr>
          <a:lstStyle/>
          <a:p>
            <a:r>
              <a:rPr lang="cs-CZ" sz="3200" b="1"/>
              <a:t>Ochrana, výživa </a:t>
            </a:r>
            <a:br>
              <a:rPr lang="cs-CZ" sz="3200" b="1"/>
            </a:br>
            <a:r>
              <a:rPr lang="cs-CZ" sz="3200" b="1"/>
              <a:t>a rozšiřování semen;</a:t>
            </a:r>
          </a:p>
          <a:p>
            <a:r>
              <a:rPr lang="cs-CZ" sz="3200" b="1"/>
              <a:t>Rozmnožovací orgán </a:t>
            </a:r>
            <a:r>
              <a:rPr lang="cs-CZ" sz="3200"/>
              <a:t>krytosemenných rostlin;</a:t>
            </a:r>
          </a:p>
          <a:p>
            <a:r>
              <a:rPr lang="cs-CZ" sz="3200" b="1"/>
              <a:t>Hospodářský význam</a:t>
            </a:r>
            <a:br>
              <a:rPr lang="cs-CZ" sz="3200"/>
            </a:br>
            <a:r>
              <a:rPr lang="cs-CZ" sz="3200"/>
              <a:t>- zdroj vitamínů </a:t>
            </a:r>
            <a:br>
              <a:rPr lang="cs-CZ" sz="3200"/>
            </a:br>
            <a:r>
              <a:rPr lang="cs-CZ" sz="3200"/>
              <a:t>(ovoce, zelenina);</a:t>
            </a:r>
            <a:br>
              <a:rPr lang="cs-CZ" sz="3200"/>
            </a:br>
            <a:r>
              <a:rPr lang="cs-CZ" sz="3200"/>
              <a:t>- zdroj oleje (oliv., </a:t>
            </a:r>
            <a:r>
              <a:rPr lang="cs-CZ" sz="3200" err="1"/>
              <a:t>řepk</a:t>
            </a:r>
            <a:r>
              <a:rPr lang="cs-CZ" sz="3200"/>
              <a:t>.);</a:t>
            </a:r>
            <a:br>
              <a:rPr lang="cs-CZ" sz="3200"/>
            </a:br>
            <a:r>
              <a:rPr lang="cs-CZ" sz="3200"/>
              <a:t>- bavlna;</a:t>
            </a:r>
            <a:br>
              <a:rPr lang="cs-CZ" sz="3200"/>
            </a:br>
            <a:r>
              <a:rPr lang="cs-CZ" sz="3200"/>
              <a:t>- výroba (káva, </a:t>
            </a:r>
            <a:br>
              <a:rPr lang="cs-CZ" sz="3200"/>
            </a:br>
            <a:r>
              <a:rPr lang="cs-CZ" sz="3200"/>
              <a:t>kakao, chmel).</a:t>
            </a:r>
          </a:p>
        </p:txBody>
      </p:sp>
      <p:pic>
        <p:nvPicPr>
          <p:cNvPr id="1036" name="Picture 12" descr="Olive PNG Pic - PNG All">
            <a:extLst>
              <a:ext uri="{FF2B5EF4-FFF2-40B4-BE49-F238E27FC236}">
                <a16:creationId xmlns:a16="http://schemas.microsoft.com/office/drawing/2014/main" id="{A45B7151-8D37-907E-4E90-E90AD352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7102" y="4609571"/>
            <a:ext cx="3334898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21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59860-FADA-44E9-AE8A-3C58D86D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30" y="774109"/>
            <a:ext cx="3720122" cy="1325563"/>
          </a:xfrm>
        </p:spPr>
        <p:txBody>
          <a:bodyPr/>
          <a:lstStyle/>
          <a:p>
            <a:r>
              <a:rPr lang="cs-CZ">
                <a:latin typeface="Arial Black" panose="020B0A04020102020204" pitchFamily="34" charset="0"/>
              </a:rPr>
              <a:t>Semena </a:t>
            </a:r>
            <a:br>
              <a:rPr lang="cs-CZ">
                <a:latin typeface="Arial Black" panose="020B0A04020102020204" pitchFamily="34" charset="0"/>
              </a:rPr>
            </a:br>
            <a:r>
              <a:rPr lang="cs-CZ">
                <a:latin typeface="Arial Black" panose="020B0A04020102020204" pitchFamily="34" charset="0"/>
              </a:rPr>
              <a:t>a plody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565F97-DC87-4CDA-8C88-00FF470C5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530" y="2223741"/>
            <a:ext cx="3102708" cy="4029575"/>
          </a:xfrm>
        </p:spPr>
        <p:txBody>
          <a:bodyPr>
            <a:normAutofit lnSpcReduction="10000"/>
          </a:bodyPr>
          <a:lstStyle/>
          <a:p>
            <a:r>
              <a:rPr lang="cs-CZ" b="1"/>
              <a:t>Zygota</a:t>
            </a:r>
            <a:r>
              <a:rPr lang="cs-CZ"/>
              <a:t> -  zárodek</a:t>
            </a:r>
          </a:p>
          <a:p>
            <a:r>
              <a:rPr lang="cs-CZ" b="1"/>
              <a:t>Buňky okolo </a:t>
            </a:r>
            <a:r>
              <a:rPr lang="cs-CZ"/>
              <a:t>– přetvářejí na živné pletivo – při klíčení semena – výživa</a:t>
            </a:r>
          </a:p>
          <a:p>
            <a:r>
              <a:rPr lang="cs-CZ" b="1"/>
              <a:t>Vaječné obaly </a:t>
            </a:r>
            <a:r>
              <a:rPr lang="cs-CZ"/>
              <a:t>– přeměna na obal semene – osemení.</a:t>
            </a:r>
          </a:p>
        </p:txBody>
      </p:sp>
      <p:pic>
        <p:nvPicPr>
          <p:cNvPr id="1026" name="Picture 2" descr="Prezentace slouží k výkladu a procvičení látky o plodech - ppt ...">
            <a:extLst>
              <a:ext uri="{FF2B5EF4-FFF2-40B4-BE49-F238E27FC236}">
                <a16:creationId xmlns:a16="http://schemas.microsoft.com/office/drawing/2014/main" id="{6A7E6EEC-D4D9-424D-A77D-B5655AD902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68" y="0"/>
            <a:ext cx="8210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30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930287-D17C-4EC0-91CB-BC62A22D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6419" y="151098"/>
            <a:ext cx="3703983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>
                <a:latin typeface="Arial Black" panose="020B0A04020102020204" pitchFamily="34" charset="0"/>
              </a:rPr>
              <a:t>Plod</a:t>
            </a:r>
            <a:br>
              <a:rPr lang="en-US" sz="4000"/>
            </a:br>
            <a:endParaRPr lang="en-US" sz="4000"/>
          </a:p>
        </p:txBody>
      </p:sp>
      <p:pic>
        <p:nvPicPr>
          <p:cNvPr id="1026" name="Picture 2" descr="Jak se rozlišují plody? | Základní škola Komenského, Trutnov">
            <a:extLst>
              <a:ext uri="{FF2B5EF4-FFF2-40B4-BE49-F238E27FC236}">
                <a16:creationId xmlns:a16="http://schemas.microsoft.com/office/drawing/2014/main" id="{3C571BA2-1B4B-3A47-9AFF-8BD472EEA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6127"/>
          <a:stretch/>
        </p:blipFill>
        <p:spPr bwMode="auto">
          <a:xfrm>
            <a:off x="20" y="431"/>
            <a:ext cx="7593476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3C1788-5A15-47B4-8372-4D3156FB6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56419" y="1252330"/>
            <a:ext cx="3555189" cy="417956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/>
              <a:t>Je složen ze </a:t>
            </a:r>
            <a:r>
              <a:rPr lang="cs-CZ" sz="3200" b="1"/>
              <a:t>Semene + Oplodí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/>
              <a:t>Oplodí</a:t>
            </a:r>
            <a:r>
              <a:rPr lang="cs-CZ" sz="3200"/>
              <a:t> – vzniká  srůstem buněk, tvořících původně stěny semeníku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/>
              <a:t>Dělíme na </a:t>
            </a:r>
            <a:r>
              <a:rPr lang="cs-CZ" sz="3200" b="1"/>
              <a:t>dužnaté a suché</a:t>
            </a:r>
            <a:r>
              <a:rPr lang="cs-CZ" sz="3200"/>
              <a:t>.</a:t>
            </a:r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41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26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FB098B18-AEF3-075E-48AD-A71A1D123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873" y="1477382"/>
            <a:ext cx="37079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/>
              <a:t>Oplodí – měkké, vodové, dužnaté</a:t>
            </a:r>
          </a:p>
          <a:p>
            <a:r>
              <a:rPr lang="cs-CZ" sz="3600" b="1"/>
              <a:t>Dužnaté</a:t>
            </a:r>
          </a:p>
          <a:p>
            <a:pPr marL="742950" indent="-457200">
              <a:buFont typeface="Courier New" panose="02070309020205020404" pitchFamily="49" charset="0"/>
              <a:buChar char="o"/>
            </a:pPr>
            <a:r>
              <a:rPr lang="cs-CZ" sz="3600"/>
              <a:t>Malvice</a:t>
            </a:r>
          </a:p>
          <a:p>
            <a:pPr marL="742950" indent="-457200">
              <a:buFont typeface="Courier New" panose="02070309020205020404" pitchFamily="49" charset="0"/>
              <a:buChar char="o"/>
            </a:pPr>
            <a:r>
              <a:rPr lang="cs-CZ" sz="3600"/>
              <a:t>Peckovice</a:t>
            </a:r>
          </a:p>
          <a:p>
            <a:pPr marL="742950" indent="-457200">
              <a:buFont typeface="Courier New" panose="02070309020205020404" pitchFamily="49" charset="0"/>
              <a:buChar char="o"/>
            </a:pPr>
            <a:r>
              <a:rPr lang="cs-CZ" sz="3600"/>
              <a:t>Bobule</a:t>
            </a:r>
          </a:p>
        </p:txBody>
      </p:sp>
      <p:pic>
        <p:nvPicPr>
          <p:cNvPr id="3076" name="Picture 4" descr="Jabloně sloupovité ‚Redcats' prostokořenný – Zahradnictví blecha, e-shop">
            <a:extLst>
              <a:ext uri="{FF2B5EF4-FFF2-40B4-BE49-F238E27FC236}">
                <a16:creationId xmlns:a16="http://schemas.microsoft.com/office/drawing/2014/main" id="{2F149695-7A8F-7984-DD81-40088C14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987" y="0"/>
            <a:ext cx="2677244" cy="17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roskve - pěstování broskví">
            <a:extLst>
              <a:ext uri="{FF2B5EF4-FFF2-40B4-BE49-F238E27FC236}">
                <a16:creationId xmlns:a16="http://schemas.microsoft.com/office/drawing/2014/main" id="{E7335A13-1F62-C6CC-C603-1BDF9EB24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971" y="4811892"/>
            <a:ext cx="1903643" cy="1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F73845D-ABA7-8658-5AD2-53B619D126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135725"/>
              </p:ext>
            </p:extLst>
          </p:nvPr>
        </p:nvGraphicFramePr>
        <p:xfrm>
          <a:off x="3920329" y="10292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82" name="Picture 10" descr="Bobule (réva) - VMD drogerie a parfumerie">
            <a:extLst>
              <a:ext uri="{FF2B5EF4-FFF2-40B4-BE49-F238E27FC236}">
                <a16:creationId xmlns:a16="http://schemas.microsoft.com/office/drawing/2014/main" id="{716BC3F1-C596-DA47-2D71-4FD47922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1" y="4171790"/>
            <a:ext cx="3143734" cy="249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504D7AF-7C6B-9287-FC44-E258C1A5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73" y="187419"/>
            <a:ext cx="5323686" cy="1325563"/>
          </a:xfrm>
        </p:spPr>
        <p:txBody>
          <a:bodyPr>
            <a:normAutofit/>
          </a:bodyPr>
          <a:lstStyle/>
          <a:p>
            <a:r>
              <a:rPr lang="cs-CZ" sz="4800">
                <a:latin typeface="Arial Black" panose="020B0A04020102020204" pitchFamily="34" charset="0"/>
              </a:rPr>
              <a:t>Plody - dužnaté</a:t>
            </a:r>
          </a:p>
        </p:txBody>
      </p:sp>
    </p:spTree>
    <p:extLst>
      <p:ext uri="{BB962C8B-B14F-4D97-AF65-F5344CB8AC3E}">
        <p14:creationId xmlns:p14="http://schemas.microsoft.com/office/powerpoint/2010/main" val="31701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FF35A7-A00F-0884-A170-F27FF1D5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88" y="1709692"/>
            <a:ext cx="2880828" cy="30719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5400" kern="1200">
                <a:solidFill>
                  <a:srgbClr val="FFFFFF"/>
                </a:solidFill>
                <a:latin typeface="Arial Black" panose="020B0A04020102020204" pitchFamily="34" charset="0"/>
              </a:rPr>
              <a:t>Malvice</a:t>
            </a:r>
            <a:br>
              <a:rPr lang="cs-CZ" sz="5400" kern="120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cs-CZ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semena uložena </a:t>
            </a:r>
            <a:br>
              <a:rPr lang="cs-CZ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jádřinci</a:t>
            </a:r>
          </a:p>
        </p:txBody>
      </p:sp>
      <p:pic>
        <p:nvPicPr>
          <p:cNvPr id="2050" name="Picture 2" descr="Pin on prirodoveda">
            <a:extLst>
              <a:ext uri="{FF2B5EF4-FFF2-40B4-BE49-F238E27FC236}">
                <a16:creationId xmlns:a16="http://schemas.microsoft.com/office/drawing/2014/main" id="{64B28933-A25D-EE34-70A0-1F74052A9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16238" r="9494" b="8478"/>
          <a:stretch/>
        </p:blipFill>
        <p:spPr bwMode="auto">
          <a:xfrm>
            <a:off x="5620760" y="419686"/>
            <a:ext cx="4854804" cy="601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83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FF35A7-A00F-0884-A170-F27FF1D5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901956"/>
            <a:ext cx="3581401" cy="30719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800" kern="1200">
                <a:solidFill>
                  <a:srgbClr val="FFFFFF"/>
                </a:solidFill>
                <a:latin typeface="Arial Black" panose="020B0A04020102020204" pitchFamily="34" charset="0"/>
              </a:rPr>
              <a:t>Peckovice</a:t>
            </a:r>
            <a:endParaRPr lang="cs-CZ" sz="4000" kern="12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PPT - Ovoce PowerPoint Presentation, free download - ID:3469433">
            <a:extLst>
              <a:ext uri="{FF2B5EF4-FFF2-40B4-BE49-F238E27FC236}">
                <a16:creationId xmlns:a16="http://schemas.microsoft.com/office/drawing/2014/main" id="{5A3541B9-D63D-39AB-CCC7-88974E49D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4483" r="9266" b="6903"/>
          <a:stretch/>
        </p:blipFill>
        <p:spPr bwMode="auto">
          <a:xfrm>
            <a:off x="4801711" y="662067"/>
            <a:ext cx="6699097" cy="553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51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FF35A7-A00F-0884-A170-F27FF1D5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6" y="1857230"/>
            <a:ext cx="3581401" cy="30719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800" kern="1200">
                <a:solidFill>
                  <a:srgbClr val="FFFFFF"/>
                </a:solidFill>
                <a:latin typeface="Arial Black" panose="020B0A04020102020204" pitchFamily="34" charset="0"/>
              </a:rPr>
              <a:t>Bobule</a:t>
            </a:r>
            <a:endParaRPr lang="cs-CZ" sz="4000" kern="12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bobule | Learning, Homeschool, School">
            <a:extLst>
              <a:ext uri="{FF2B5EF4-FFF2-40B4-BE49-F238E27FC236}">
                <a16:creationId xmlns:a16="http://schemas.microsoft.com/office/drawing/2014/main" id="{BEF39D85-A59F-F47A-3DD9-EA12E2E1B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16882" r="14940" b="3662"/>
          <a:stretch/>
        </p:blipFill>
        <p:spPr bwMode="auto">
          <a:xfrm>
            <a:off x="5355998" y="249900"/>
            <a:ext cx="5384327" cy="63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378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ASTRY OCHUCOVACÍ PASTA LÍSKOVÝ OŘÍŠEK 100% - Pastry.cz">
            <a:extLst>
              <a:ext uri="{FF2B5EF4-FFF2-40B4-BE49-F238E27FC236}">
                <a16:creationId xmlns:a16="http://schemas.microsoft.com/office/drawing/2014/main" id="{2E375869-DD70-5082-BD30-3C0A188C3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29104" r="23226" b="31326"/>
          <a:stretch/>
        </p:blipFill>
        <p:spPr bwMode="auto">
          <a:xfrm>
            <a:off x="8564249" y="4962500"/>
            <a:ext cx="2799761" cy="15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B14FB94-8689-6187-307F-C5672E5F16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142010"/>
              </p:ext>
            </p:extLst>
          </p:nvPr>
        </p:nvGraphicFramePr>
        <p:xfrm>
          <a:off x="4234267" y="1122796"/>
          <a:ext cx="7317942" cy="478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8F4569-CBBB-4913-B1AB-9D5A33A2E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346" y="1785578"/>
            <a:ext cx="37079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/>
              <a:t>Oplodí – blanité, dřevnaté…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/>
              <a:t>Pukavé</a:t>
            </a:r>
            <a:r>
              <a:rPr lang="cs-CZ" sz="3200"/>
              <a:t> – měchýřek, lusk, tobolka, šešule, šešulka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/>
              <a:t>Nepukavé </a:t>
            </a:r>
            <a:r>
              <a:rPr lang="cs-CZ" sz="3200"/>
              <a:t>– nažka, obilka, tvrdka, oříšek</a:t>
            </a:r>
          </a:p>
        </p:txBody>
      </p:sp>
      <p:pic>
        <p:nvPicPr>
          <p:cNvPr id="6152" name="Picture 8" descr="Hrachové Lusky Hrášek - Obrázek zdarma na Pixabay">
            <a:extLst>
              <a:ext uri="{FF2B5EF4-FFF2-40B4-BE49-F238E27FC236}">
                <a16:creationId xmlns:a16="http://schemas.microsoft.com/office/drawing/2014/main" id="{843A7AC9-395E-DEA7-F158-AE1100DB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t="13054" r="21144" b="12693"/>
          <a:stretch/>
        </p:blipFill>
        <p:spPr bwMode="auto">
          <a:xfrm>
            <a:off x="8107051" y="58930"/>
            <a:ext cx="2799761" cy="216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DF8357C-1EF3-47EF-AD78-034746090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6" y="460014"/>
            <a:ext cx="4876105" cy="1325563"/>
          </a:xfrm>
        </p:spPr>
        <p:txBody>
          <a:bodyPr>
            <a:normAutofit/>
          </a:bodyPr>
          <a:lstStyle/>
          <a:p>
            <a:r>
              <a:rPr lang="cs-CZ" sz="4800">
                <a:latin typeface="Arial Black" panose="020B0A04020102020204" pitchFamily="34" charset="0"/>
              </a:rPr>
              <a:t>Plody - suché</a:t>
            </a:r>
          </a:p>
        </p:txBody>
      </p:sp>
    </p:spTree>
    <p:extLst>
      <p:ext uri="{BB962C8B-B14F-4D97-AF65-F5344CB8AC3E}">
        <p14:creationId xmlns:p14="http://schemas.microsoft.com/office/powerpoint/2010/main" val="3082564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26DB3F1-07E3-AC1C-81AB-62AE9034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8" y="2023110"/>
            <a:ext cx="2823477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5400" b="1" kern="1200">
                <a:solidFill>
                  <a:schemeClr val="tx1"/>
                </a:solidFill>
                <a:latin typeface="Arial Black" panose="020B0A04020102020204" pitchFamily="34" charset="0"/>
              </a:rPr>
              <a:t>List</a:t>
            </a:r>
            <a:br>
              <a:rPr lang="cs-CZ" sz="3600" b="1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3600" b="1" kern="1200">
                <a:solidFill>
                  <a:schemeClr val="tx1"/>
                </a:solidFill>
                <a:latin typeface="Arial Black" panose="020B0A04020102020204" pitchFamily="34" charset="0"/>
              </a:rPr>
              <a:t>žilnatina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obálka&#10;&#10;Popis byl vytvořen automaticky">
            <a:extLst>
              <a:ext uri="{FF2B5EF4-FFF2-40B4-BE49-F238E27FC236}">
                <a16:creationId xmlns:a16="http://schemas.microsoft.com/office/drawing/2014/main" id="{EC3A35B8-71EE-AC80-C43C-75625E462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84" b="6792"/>
          <a:stretch/>
        </p:blipFill>
        <p:spPr>
          <a:xfrm>
            <a:off x="545238" y="890124"/>
            <a:ext cx="7608304" cy="51141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4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F696B1-1C52-4DF4-2883-E0B56F8C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Suché plody</a:t>
            </a:r>
          </a:p>
        </p:txBody>
      </p:sp>
      <p:sp>
        <p:nvSpPr>
          <p:cNvPr id="7177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Morfologie a klasifikace plodů">
            <a:extLst>
              <a:ext uri="{FF2B5EF4-FFF2-40B4-BE49-F238E27FC236}">
                <a16:creationId xmlns:a16="http://schemas.microsoft.com/office/drawing/2014/main" id="{F1E9C479-32B5-D31F-0256-C4E6388B7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/>
          <a:stretch/>
        </p:blipFill>
        <p:spPr bwMode="auto">
          <a:xfrm>
            <a:off x="741024" y="2279438"/>
            <a:ext cx="10705353" cy="35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31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F696B1-1C52-4DF4-2883-E0B56F8C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Suché plody</a:t>
            </a:r>
          </a:p>
        </p:txBody>
      </p:sp>
      <p:sp>
        <p:nvSpPr>
          <p:cNvPr id="820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Morfologie a klasifikace plodů">
            <a:extLst>
              <a:ext uri="{FF2B5EF4-FFF2-40B4-BE49-F238E27FC236}">
                <a16:creationId xmlns:a16="http://schemas.microsoft.com/office/drawing/2014/main" id="{1E6E0E26-513D-E0CB-DD4D-306CC0290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/>
          <a:stretch/>
        </p:blipFill>
        <p:spPr bwMode="auto">
          <a:xfrm>
            <a:off x="836558" y="2014040"/>
            <a:ext cx="10514286" cy="35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64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F696B1-1C52-4DF4-2883-E0B56F8C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Suché plody</a:t>
            </a:r>
          </a:p>
        </p:txBody>
      </p:sp>
      <p:sp>
        <p:nvSpPr>
          <p:cNvPr id="9225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Morfologie a klasifikace plodů">
            <a:extLst>
              <a:ext uri="{FF2B5EF4-FFF2-40B4-BE49-F238E27FC236}">
                <a16:creationId xmlns:a16="http://schemas.microsoft.com/office/drawing/2014/main" id="{B77A43E7-C923-32A7-6F89-2A3652FC6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/>
          <a:stretch/>
        </p:blipFill>
        <p:spPr bwMode="auto">
          <a:xfrm>
            <a:off x="1160206" y="2633472"/>
            <a:ext cx="10190604" cy="35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3122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luchavkovitÃ©.">
            <a:extLst>
              <a:ext uri="{FF2B5EF4-FFF2-40B4-BE49-F238E27FC236}">
                <a16:creationId xmlns:a16="http://schemas.microsoft.com/office/drawing/2014/main" id="{4E4595DB-61AB-4569-8121-3317E4076C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67" y="66582"/>
            <a:ext cx="8994466" cy="67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2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ÄesnÃ¡Äek. Åepka olejka.">
            <a:extLst>
              <a:ext uri="{FF2B5EF4-FFF2-40B4-BE49-F238E27FC236}">
                <a16:creationId xmlns:a16="http://schemas.microsoft.com/office/drawing/2014/main" id="{468CB9FE-CEEC-49A2-B979-C5C30947631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93" y="122650"/>
            <a:ext cx="8910614" cy="66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06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rslen. netÃ½kavka.">
            <a:extLst>
              <a:ext uri="{FF2B5EF4-FFF2-40B4-BE49-F238E27FC236}">
                <a16:creationId xmlns:a16="http://schemas.microsoft.com/office/drawing/2014/main" id="{9D00050F-421D-4CB4-9015-3975C6D0A9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04" y="74023"/>
            <a:ext cx="9214143" cy="67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83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ÄsÃ­Änice vytrvalÃ¡. penÃ­zek rolnÃ­.">
            <a:extLst>
              <a:ext uri="{FF2B5EF4-FFF2-40B4-BE49-F238E27FC236}">
                <a16:creationId xmlns:a16="http://schemas.microsoft.com/office/drawing/2014/main" id="{E66DF4BD-5381-471A-95D1-3505A9382D6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20" y="140033"/>
            <a:ext cx="9445797" cy="65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24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líčová nezelená sadba na vozovce">
            <a:extLst>
              <a:ext uri="{FF2B5EF4-FFF2-40B4-BE49-F238E27FC236}">
                <a16:creationId xmlns:a16="http://schemas.microsoft.com/office/drawing/2014/main" id="{B726A209-9E50-C326-A8A2-D05DAE849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3" r="2698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2FCD2B-17B2-CD06-C4EB-C18470162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6099464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dirty="0">
                <a:latin typeface="Arial Black" panose="020B0A04020102020204" pitchFamily="34" charset="0"/>
              </a:rPr>
              <a:t>Rozmnožování rostlin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CDA6D0-DA69-CBAC-9113-FCCD1F8F7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/>
              <a:t>Pohlavní a nepohlavní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93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380BD4-3EAB-C3A8-DB6E-D6011F233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16" y="1392382"/>
            <a:ext cx="4035529" cy="524995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Proces, kdy se počet jednoho nebo více organismů zmnoží;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Rostliny se množí dvěma různými způsoby: pohlavně </a:t>
            </a:r>
            <a:b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nepohlavně;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Pohlavně</a:t>
            </a:r>
            <a:r>
              <a:rPr lang="cs-CZ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semeny</a:t>
            </a:r>
            <a:r>
              <a:rPr lang="cs-CZ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(generativně)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Nepohlavně - částmi rostlin 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vegetativní rozmnožování</a:t>
            </a: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Název šablony: Inovace v přírodopisu 52/P28/ , Vrtišková Vzdělávací oblast:  Člověk a příroda Název výukového materiálu: Části rostlinného těla. - ppt  stáhnout">
            <a:extLst>
              <a:ext uri="{FF2B5EF4-FFF2-40B4-BE49-F238E27FC236}">
                <a16:creationId xmlns:a16="http://schemas.microsoft.com/office/drawing/2014/main" id="{9F5373F4-9343-8EC8-7B9D-156530ABB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779" y="737559"/>
            <a:ext cx="6480704" cy="53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75E4D1-9B92-80D6-EF30-7359520A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84" y="316669"/>
            <a:ext cx="8702615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Rozmnožování rostlin</a:t>
            </a:r>
          </a:p>
        </p:txBody>
      </p:sp>
    </p:spTree>
    <p:extLst>
      <p:ext uri="{BB962C8B-B14F-4D97-AF65-F5344CB8AC3E}">
        <p14:creationId xmlns:p14="http://schemas.microsoft.com/office/powerpoint/2010/main" val="23459043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E61D8-FD56-5783-F626-A89ECEB9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Pohlavní – ze semene</a:t>
            </a:r>
          </a:p>
        </p:txBody>
      </p:sp>
      <p:pic>
        <p:nvPicPr>
          <p:cNvPr id="10242" name="Picture 2" descr="Etapas de crecimiento del trigo germinación planta de semillero crecimiento  brote plantación cultivo raíces ciclo de vida de la semilla etapas de  crecimiento de la agricultura plantas | Vector Premium">
            <a:extLst>
              <a:ext uri="{FF2B5EF4-FFF2-40B4-BE49-F238E27FC236}">
                <a16:creationId xmlns:a16="http://schemas.microsoft.com/office/drawing/2014/main" id="{24A532E8-1DC5-258D-E9A8-7B1138AF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121920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6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8D3C56-B307-0C96-907B-2B2211C7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800" kern="1200">
                <a:solidFill>
                  <a:schemeClr val="tx1"/>
                </a:solidFill>
                <a:latin typeface="Arial Black" panose="020B0A04020102020204" pitchFamily="34" charset="0"/>
              </a:rPr>
              <a:t>Tvary listové čepele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CD3A5-D091-9B0D-F6C5-097E6C63F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6529" y="228600"/>
            <a:ext cx="4264271" cy="2505808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628650" indent="-342900">
              <a:buFont typeface="+mj-lt"/>
              <a:buAutoNum type="arabicPeriod"/>
            </a:pPr>
            <a:r>
              <a:rPr lang="cs-CZ" b="1"/>
              <a:t>Jednoduché</a:t>
            </a:r>
            <a:br>
              <a:rPr lang="cs-CZ"/>
            </a:br>
            <a:r>
              <a:rPr lang="cs-CZ"/>
              <a:t>celistvé např. dub</a:t>
            </a:r>
          </a:p>
          <a:p>
            <a:pPr marL="628650" indent="-342900">
              <a:buFont typeface="+mj-lt"/>
              <a:buAutoNum type="arabicPeriod"/>
            </a:pPr>
            <a:r>
              <a:rPr lang="cs-CZ" b="1"/>
              <a:t>Složené</a:t>
            </a:r>
            <a:br>
              <a:rPr lang="cs-CZ" b="1"/>
            </a:br>
            <a:r>
              <a:rPr lang="cs-CZ"/>
              <a:t>samostatné lístky</a:t>
            </a:r>
          </a:p>
        </p:txBody>
      </p:sp>
      <p:pic>
        <p:nvPicPr>
          <p:cNvPr id="5" name="Picture 2" descr="Výsledek obrázku pro list dubu">
            <a:extLst>
              <a:ext uri="{FF2B5EF4-FFF2-40B4-BE49-F238E27FC236}">
                <a16:creationId xmlns:a16="http://schemas.microsoft.com/office/drawing/2014/main" id="{EE98A910-B650-62EE-0869-470261AAF4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b="9771"/>
          <a:stretch/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ochna – Wikipedie">
            <a:extLst>
              <a:ext uri="{FF2B5EF4-FFF2-40B4-BE49-F238E27FC236}">
                <a16:creationId xmlns:a16="http://schemas.microsoft.com/office/drawing/2014/main" id="{0761E183-FE6A-2C58-ED87-9870FA609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r="-1" b="298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7968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3A27E-0038-563E-D58A-DD85E7F1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3200" dirty="0">
                <a:latin typeface="Arial Black" panose="020B0A04020102020204" pitchFamily="34" charset="0"/>
              </a:rPr>
              <a:t>Nepohlavní rozmnožování rostlin „Hřížení“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21E381-9499-A2C0-3229-9712D3579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7357" y="365125"/>
            <a:ext cx="6803963" cy="20893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dirty="0"/>
              <a:t>Je doplňujícím způsobem množení;</a:t>
            </a:r>
          </a:p>
          <a:p>
            <a:r>
              <a:rPr lang="cs-CZ" sz="2400" dirty="0"/>
              <a:t>kopie mateřské, rodičovské varianty;</a:t>
            </a:r>
          </a:p>
          <a:p>
            <a:r>
              <a:rPr lang="cs-CZ" sz="2400" dirty="0"/>
              <a:t>Výhodou je rychlost a kopie původního organismu;</a:t>
            </a:r>
          </a:p>
          <a:p>
            <a:r>
              <a:rPr lang="cs-CZ" sz="2400" dirty="0"/>
              <a:t>Nevýhoda nedochází k rekombinaci vlastností.</a:t>
            </a:r>
          </a:p>
        </p:txBody>
      </p:sp>
      <p:pic>
        <p:nvPicPr>
          <p:cNvPr id="3074" name="Picture 2" descr="Rozmnožování ovocných rostlin - ppt stáhnout">
            <a:extLst>
              <a:ext uri="{FF2B5EF4-FFF2-40B4-BE49-F238E27FC236}">
                <a16:creationId xmlns:a16="http://schemas.microsoft.com/office/drawing/2014/main" id="{06AFE3BA-A14E-7A6D-1693-0A32E060D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16995" r="14785" b="7979"/>
          <a:stretch/>
        </p:blipFill>
        <p:spPr bwMode="auto">
          <a:xfrm>
            <a:off x="6824184" y="2960712"/>
            <a:ext cx="5079405" cy="33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GETATIVNÍ ROZMNOŽOVÁNÍ - ppt stáhnout">
            <a:extLst>
              <a:ext uri="{FF2B5EF4-FFF2-40B4-BE49-F238E27FC236}">
                <a16:creationId xmlns:a16="http://schemas.microsoft.com/office/drawing/2014/main" id="{F5C1E706-E3FF-4752-ED71-86F5B645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424" y="2767579"/>
            <a:ext cx="5661785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926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Rectangle 3091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94" name="Rectangle 309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3A27E-0038-563E-D58A-DD85E7F1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586822"/>
            <a:ext cx="4117339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Nepohlavní rozmnožování rostlin „Řízkování“</a:t>
            </a:r>
          </a:p>
        </p:txBody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98" name="Rectangle 309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21E381-9499-A2C0-3229-9712D3579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0106" y="586822"/>
            <a:ext cx="610674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Dřevitými řízky;</a:t>
            </a:r>
          </a:p>
          <a:p>
            <a:r>
              <a:rPr lang="cs-CZ" dirty="0"/>
              <a:t>Bylinné řízkování;</a:t>
            </a:r>
          </a:p>
          <a:p>
            <a:r>
              <a:rPr lang="cs-CZ" dirty="0"/>
              <a:t>Často u pokojových rostlin</a:t>
            </a:r>
          </a:p>
        </p:txBody>
      </p:sp>
      <p:pic>
        <p:nvPicPr>
          <p:cNvPr id="4" name="Picture 2" descr="Rozmnožování ovocných rostlin - ppt stáhnout">
            <a:extLst>
              <a:ext uri="{FF2B5EF4-FFF2-40B4-BE49-F238E27FC236}">
                <a16:creationId xmlns:a16="http://schemas.microsoft.com/office/drawing/2014/main" id="{C10755C6-17D1-3816-2D03-3CBEB4568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6" r="19632" b="10958"/>
          <a:stretch/>
        </p:blipFill>
        <p:spPr bwMode="auto">
          <a:xfrm>
            <a:off x="234733" y="3147056"/>
            <a:ext cx="4346411" cy="25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aučte se množení rostlin pomocí řízkování - Magazinzahrada.cz">
            <a:extLst>
              <a:ext uri="{FF2B5EF4-FFF2-40B4-BE49-F238E27FC236}">
                <a16:creationId xmlns:a16="http://schemas.microsoft.com/office/drawing/2014/main" id="{F385BE2D-91C6-3B7A-5AEA-44692F051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1385" y="2733426"/>
            <a:ext cx="6235463" cy="35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Rectangle 3091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94" name="Rectangle 309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3A27E-0038-563E-D58A-DD85E7F1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586822"/>
            <a:ext cx="4117339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Nepohlavní rozmnožování rostlin „Štěpování“</a:t>
            </a:r>
          </a:p>
        </p:txBody>
      </p:sp>
      <p:sp>
        <p:nvSpPr>
          <p:cNvPr id="3096" name="Rectangle 309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98" name="Rectangle 309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21E381-9499-A2C0-3229-9712D3579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0106" y="586822"/>
            <a:ext cx="610674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b="1" dirty="0"/>
              <a:t>Roubování;</a:t>
            </a:r>
          </a:p>
          <a:p>
            <a:r>
              <a:rPr lang="cs-CZ" b="1" dirty="0"/>
              <a:t>Očkování;</a:t>
            </a:r>
          </a:p>
          <a:p>
            <a:r>
              <a:rPr lang="cs-CZ" dirty="0"/>
              <a:t>Ovocné stromy, podnož, roub, očko.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F5F838-6218-304B-B708-46E4EDE2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720" y="2978378"/>
            <a:ext cx="56007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7D64419-64AE-F83A-1DA4-136C6D71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5100"/>
          <a:stretch/>
        </p:blipFill>
        <p:spPr bwMode="auto">
          <a:xfrm>
            <a:off x="1246908" y="2676139"/>
            <a:ext cx="3479233" cy="38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53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3A27E-0038-563E-D58A-DD85E7F1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/>
              <a:t>Nepohlavní rozmnožování rostlin</a:t>
            </a:r>
          </a:p>
        </p:txBody>
      </p:sp>
      <p:sp>
        <p:nvSpPr>
          <p:cNvPr id="513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Rozmnožování organismů">
            <a:extLst>
              <a:ext uri="{FF2B5EF4-FFF2-40B4-BE49-F238E27FC236}">
                <a16:creationId xmlns:a16="http://schemas.microsoft.com/office/drawing/2014/main" id="{9D0E2FCA-9907-B916-E6D6-63E3E72D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7437" y="2642616"/>
            <a:ext cx="3959622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1- Vývoj a rozmnožování rostlin - PDF Free Download">
            <a:extLst>
              <a:ext uri="{FF2B5EF4-FFF2-40B4-BE49-F238E27FC236}">
                <a16:creationId xmlns:a16="http://schemas.microsoft.com/office/drawing/2014/main" id="{7AB2BB13-390A-3477-342D-C35DADCC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310" y="2642616"/>
            <a:ext cx="5132788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614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brambor - CoJeCo.cz">
            <a:extLst>
              <a:ext uri="{FF2B5EF4-FFF2-40B4-BE49-F238E27FC236}">
                <a16:creationId xmlns:a16="http://schemas.microsoft.com/office/drawing/2014/main" id="{CF7804DD-B5DE-A99A-AFF5-C79B0DD19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9" r="18325"/>
          <a:stretch/>
        </p:blipFill>
        <p:spPr bwMode="auto"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Jak se brambory množí? Rozmnožování dělením hlíz a klíčků, další způsoby  vegetativního množení">
            <a:extLst>
              <a:ext uri="{FF2B5EF4-FFF2-40B4-BE49-F238E27FC236}">
                <a16:creationId xmlns:a16="http://schemas.microsoft.com/office/drawing/2014/main" id="{D7D49B84-9516-96C3-5DBC-9614C3B26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5" r="25477" b="-1"/>
          <a:stretch/>
        </p:blipFill>
        <p:spPr bwMode="auto"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03" name="Freeform: Shape 820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5" name="Freeform: Shape 820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3A27E-0038-563E-D58A-DD85E7F1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65000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Nepohlavní rozmnožování rostlin</a:t>
            </a:r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515E13B-7F71-4342-59DD-05C980FEEAB4}"/>
              </a:ext>
            </a:extLst>
          </p:cNvPr>
          <p:cNvSpPr txBox="1">
            <a:spLocks/>
          </p:cNvSpPr>
          <p:nvPr/>
        </p:nvSpPr>
        <p:spPr>
          <a:xfrm>
            <a:off x="422920" y="4831773"/>
            <a:ext cx="3430958" cy="9813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Rozmnožování hlízami.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657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Česnek kuchyňský » Měsíčník Rozmarýna - online vydání">
            <a:extLst>
              <a:ext uri="{FF2B5EF4-FFF2-40B4-BE49-F238E27FC236}">
                <a16:creationId xmlns:a16="http://schemas.microsoft.com/office/drawing/2014/main" id="{6633574D-4389-70D0-E087-A7143CF3C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r="37276" b="-2"/>
          <a:stretch/>
        </p:blipFill>
        <p:spPr bwMode="auto"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ejznámější škůdci ozimého česneku - zbavte se houbomilky česnekové">
            <a:extLst>
              <a:ext uri="{FF2B5EF4-FFF2-40B4-BE49-F238E27FC236}">
                <a16:creationId xmlns:a16="http://schemas.microsoft.com/office/drawing/2014/main" id="{5A5380B0-C3FE-497A-4DFF-A0FD72A1E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2" r="9464" b="-1"/>
          <a:stretch/>
        </p:blipFill>
        <p:spPr bwMode="auto"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227" name="Freeform: Shape 9226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9" name="Freeform: Shape 9228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33A27E-0038-563E-D58A-DD85E7F1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Nepohlavní rozmnožování rostlin</a:t>
            </a:r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9233" name="Rectangle 923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A256B1A-E870-ADE9-661E-A4423422D9B8}"/>
              </a:ext>
            </a:extLst>
          </p:cNvPr>
          <p:cNvSpPr txBox="1">
            <a:spLocks/>
          </p:cNvSpPr>
          <p:nvPr/>
        </p:nvSpPr>
        <p:spPr>
          <a:xfrm>
            <a:off x="422920" y="4831773"/>
            <a:ext cx="3430958" cy="9813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Rozmnožovací cibule, česnek.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29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397D76-30AF-4331-9F8C-E851A5225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718" y="972000"/>
            <a:ext cx="7621082" cy="5133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Stonek rostlin (cca 15 min.)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Stonek rostliny Garden Nature</a:t>
            </a:r>
            <a:endParaRPr lang="cs-CZ" dirty="0"/>
          </a:p>
          <a:p>
            <a:pPr marL="0" indent="0">
              <a:buNone/>
            </a:pPr>
            <a:br>
              <a:rPr lang="cs-CZ" b="1" dirty="0"/>
            </a:br>
            <a:r>
              <a:rPr lang="cs-CZ" b="1" dirty="0"/>
              <a:t>Květ rostlin (cca 17 min.)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Stavba kvetu Garden Nature</a:t>
            </a:r>
            <a:endParaRPr lang="cs-CZ" dirty="0"/>
          </a:p>
          <a:p>
            <a:pPr marL="0" indent="0">
              <a:buNone/>
            </a:pPr>
            <a:br>
              <a:rPr lang="cs-CZ" b="1" dirty="0"/>
            </a:br>
            <a:r>
              <a:rPr lang="cs-CZ" b="1" dirty="0"/>
              <a:t>Orgány rostlin (cca 12 min.)</a:t>
            </a:r>
          </a:p>
          <a:p>
            <a:pPr marL="0" indent="0">
              <a:buNone/>
            </a:pPr>
            <a:r>
              <a:rPr lang="cs-CZ" dirty="0">
                <a:hlinkClick r:id="rId4"/>
              </a:rPr>
              <a:t>Videodokument orgány rostlin</a:t>
            </a:r>
            <a:endParaRPr lang="cs-CZ" dirty="0"/>
          </a:p>
          <a:p>
            <a:pPr marL="0" indent="0">
              <a:buNone/>
            </a:pPr>
            <a:br>
              <a:rPr lang="cs-CZ" b="1" dirty="0"/>
            </a:br>
            <a:r>
              <a:rPr lang="cs-CZ" b="1" dirty="0"/>
              <a:t>Růst a vývoj rostlin (cca 14 min.)</a:t>
            </a:r>
          </a:p>
          <a:p>
            <a:pPr marL="0" indent="0">
              <a:buNone/>
            </a:pPr>
            <a:r>
              <a:rPr lang="cs-CZ" dirty="0">
                <a:hlinkClick r:id="rId5"/>
              </a:rPr>
              <a:t>Školní naučný film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hlinkClick r:id="rId6"/>
              </a:rPr>
              <a:t>Kahoot opakování</a:t>
            </a:r>
            <a:endParaRPr lang="cs-CZ" b="1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B68020E-6B15-5FAE-7000-4AAC0F7E4499}"/>
              </a:ext>
            </a:extLst>
          </p:cNvPr>
          <p:cNvSpPr txBox="1"/>
          <p:nvPr/>
        </p:nvSpPr>
        <p:spPr>
          <a:xfrm>
            <a:off x="705600" y="842400"/>
            <a:ext cx="208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VIDEA</a:t>
            </a:r>
          </a:p>
        </p:txBody>
      </p:sp>
    </p:spTree>
    <p:extLst>
      <p:ext uri="{BB962C8B-B14F-4D97-AF65-F5344CB8AC3E}">
        <p14:creationId xmlns:p14="http://schemas.microsoft.com/office/powerpoint/2010/main" val="172292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2" descr="GC32NA8 Duby v Doubi (Traditional Cache) in Plzeňský kraj, Czechia ...">
            <a:extLst>
              <a:ext uri="{FF2B5EF4-FFF2-40B4-BE49-F238E27FC236}">
                <a16:creationId xmlns:a16="http://schemas.microsoft.com/office/drawing/2014/main" id="{ADAD138E-B171-BC19-D3DF-A3F99D7D8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1125" b="4"/>
          <a:stretch/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arpinaceae – habrovité">
            <a:extLst>
              <a:ext uri="{FF2B5EF4-FFF2-40B4-BE49-F238E27FC236}">
                <a16:creationId xmlns:a16="http://schemas.microsoft.com/office/drawing/2014/main" id="{B82A34FC-9B85-DE73-3EEA-4B95C916B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1" r="-3" b="11969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erbář Wendys - List dlanitě složený (folium palmatum)">
            <a:extLst>
              <a:ext uri="{FF2B5EF4-FFF2-40B4-BE49-F238E27FC236}">
                <a16:creationId xmlns:a16="http://schemas.microsoft.com/office/drawing/2014/main" id="{B65982AD-6FB0-CA81-D93D-D16CDC2C5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5" b="5694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ylotaxe">
            <a:extLst>
              <a:ext uri="{FF2B5EF4-FFF2-40B4-BE49-F238E27FC236}">
                <a16:creationId xmlns:a16="http://schemas.microsoft.com/office/drawing/2014/main" id="{032A2A35-8BDB-7840-3728-04CEF1CA6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" r="-2" b="11924"/>
          <a:stretch/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8D3C56-B307-0C96-907B-2B2211C7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34" y="2903352"/>
            <a:ext cx="5654821" cy="10440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kern="1200">
                <a:solidFill>
                  <a:schemeClr val="accent4"/>
                </a:solidFill>
                <a:latin typeface="Arial Black" panose="020B0A04020102020204" pitchFamily="34" charset="0"/>
              </a:rPr>
              <a:t>Okraje</a:t>
            </a:r>
            <a:br>
              <a:rPr lang="cs-CZ" sz="3600" kern="120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cs-CZ" sz="3200" b="1" kern="1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jednoduché listové čepele</a:t>
            </a:r>
            <a:endParaRPr lang="cs-CZ" sz="3600" b="1" kern="12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Fylotaxe">
            <a:extLst>
              <a:ext uri="{FF2B5EF4-FFF2-40B4-BE49-F238E27FC236}">
                <a16:creationId xmlns:a16="http://schemas.microsoft.com/office/drawing/2014/main" id="{D1CFBDB7-8E77-46AE-13AC-91AC25378B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2" b="21805"/>
          <a:stretch/>
        </p:blipFill>
        <p:spPr bwMode="auto"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CD3A5-D091-9B0D-F6C5-097E6C63F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816" y="4027840"/>
            <a:ext cx="5056087" cy="266009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14350"/>
            <a:r>
              <a:rPr lang="cs-CZ" sz="3200" b="1">
                <a:solidFill>
                  <a:srgbClr val="FFFFFF"/>
                </a:solidFill>
              </a:rPr>
              <a:t>Celokrajný</a:t>
            </a:r>
            <a:r>
              <a:rPr lang="cs-CZ" sz="3200">
                <a:solidFill>
                  <a:srgbClr val="FFFFFF"/>
                </a:solidFill>
              </a:rPr>
              <a:t> – fikus</a:t>
            </a:r>
          </a:p>
          <a:p>
            <a:pPr marL="514350"/>
            <a:r>
              <a:rPr lang="cs-CZ" sz="3200" b="1">
                <a:solidFill>
                  <a:srgbClr val="FFFFFF"/>
                </a:solidFill>
              </a:rPr>
              <a:t>Vroubkovaný</a:t>
            </a:r>
            <a:r>
              <a:rPr lang="cs-CZ" sz="3200">
                <a:solidFill>
                  <a:srgbClr val="FFFFFF"/>
                </a:solidFill>
              </a:rPr>
              <a:t>  - hluchavka</a:t>
            </a:r>
          </a:p>
          <a:p>
            <a:pPr marL="514350"/>
            <a:r>
              <a:rPr lang="cs-CZ" sz="3200" b="1">
                <a:solidFill>
                  <a:srgbClr val="FFFFFF"/>
                </a:solidFill>
              </a:rPr>
              <a:t>Pilovitý</a:t>
            </a:r>
            <a:r>
              <a:rPr lang="cs-CZ" sz="3200">
                <a:solidFill>
                  <a:srgbClr val="FFFFFF"/>
                </a:solidFill>
              </a:rPr>
              <a:t> – mochna</a:t>
            </a:r>
          </a:p>
          <a:p>
            <a:pPr marL="514350"/>
            <a:r>
              <a:rPr lang="cs-CZ" sz="3200" b="1">
                <a:solidFill>
                  <a:srgbClr val="FFFFFF"/>
                </a:solidFill>
              </a:rPr>
              <a:t>Dvakrát pilovitý </a:t>
            </a:r>
            <a:r>
              <a:rPr lang="cs-CZ" sz="3200">
                <a:solidFill>
                  <a:srgbClr val="FFFFFF"/>
                </a:solidFill>
              </a:rPr>
              <a:t>– habr</a:t>
            </a:r>
          </a:p>
          <a:p>
            <a:pPr marL="514350"/>
            <a:r>
              <a:rPr lang="cs-CZ" sz="3200" b="1">
                <a:solidFill>
                  <a:srgbClr val="FFFFFF"/>
                </a:solidFill>
              </a:rPr>
              <a:t>Chobotnatý</a:t>
            </a:r>
            <a:r>
              <a:rPr lang="cs-CZ" sz="3200">
                <a:solidFill>
                  <a:srgbClr val="FFFFFF"/>
                </a:solidFill>
              </a:rPr>
              <a:t> - dub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DDCD943-18F2-934C-59AD-CEA95756A0B7}"/>
              </a:ext>
            </a:extLst>
          </p:cNvPr>
          <p:cNvSpPr txBox="1"/>
          <p:nvPr/>
        </p:nvSpPr>
        <p:spPr>
          <a:xfrm>
            <a:off x="3184891" y="1880580"/>
            <a:ext cx="1239869" cy="40011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solidFill>
                  <a:schemeClr val="bg1"/>
                </a:solidFill>
              </a:rPr>
              <a:t>fikus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B78B8C9-0835-26A1-4EB9-CA83F2732B6A}"/>
              </a:ext>
            </a:extLst>
          </p:cNvPr>
          <p:cNvSpPr txBox="1"/>
          <p:nvPr/>
        </p:nvSpPr>
        <p:spPr>
          <a:xfrm>
            <a:off x="6008055" y="6228251"/>
            <a:ext cx="1497505" cy="40011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solidFill>
                  <a:schemeClr val="bg1"/>
                </a:solidFill>
              </a:rPr>
              <a:t>hluchavka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99CD8BD-B740-13A2-BD56-3233FC4EBE3B}"/>
              </a:ext>
            </a:extLst>
          </p:cNvPr>
          <p:cNvSpPr txBox="1"/>
          <p:nvPr/>
        </p:nvSpPr>
        <p:spPr>
          <a:xfrm>
            <a:off x="11075785" y="1896200"/>
            <a:ext cx="952499" cy="40011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solidFill>
                  <a:schemeClr val="bg1"/>
                </a:solidFill>
              </a:rPr>
              <a:t>habr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E6242C7-4E74-D9EA-9781-18CA25E2DD6B}"/>
              </a:ext>
            </a:extLst>
          </p:cNvPr>
          <p:cNvSpPr txBox="1"/>
          <p:nvPr/>
        </p:nvSpPr>
        <p:spPr>
          <a:xfrm>
            <a:off x="5657967" y="1878294"/>
            <a:ext cx="1098841" cy="40011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solidFill>
                  <a:schemeClr val="bg1"/>
                </a:solidFill>
              </a:rPr>
              <a:t>mochna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AEF6924-1B7C-350C-18AA-4C52883D1C32}"/>
              </a:ext>
            </a:extLst>
          </p:cNvPr>
          <p:cNvSpPr txBox="1"/>
          <p:nvPr/>
        </p:nvSpPr>
        <p:spPr>
          <a:xfrm>
            <a:off x="122816" y="1896200"/>
            <a:ext cx="1239869" cy="40011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>
                <a:solidFill>
                  <a:schemeClr val="bg1"/>
                </a:solidFill>
              </a:rPr>
              <a:t>dub</a:t>
            </a:r>
          </a:p>
        </p:txBody>
      </p:sp>
    </p:spTree>
    <p:extLst>
      <p:ext uri="{BB962C8B-B14F-4D97-AF65-F5344CB8AC3E}">
        <p14:creationId xmlns:p14="http://schemas.microsoft.com/office/powerpoint/2010/main" val="142333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SAMBUCUS NIGRA L. – bez černý / baza čierna | BOTANY.cz">
            <a:extLst>
              <a:ext uri="{FF2B5EF4-FFF2-40B4-BE49-F238E27FC236}">
                <a16:creationId xmlns:a16="http://schemas.microsoft.com/office/drawing/2014/main" id="{803B30CF-13A3-848D-540D-16EB565953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erbář Wendys - Caragana arborescens - čimišník stromovitý">
            <a:extLst>
              <a:ext uri="{FF2B5EF4-FFF2-40B4-BE49-F238E27FC236}">
                <a16:creationId xmlns:a16="http://schemas.microsoft.com/office/drawing/2014/main" id="{E62BAFE6-64D6-7215-58AC-337ACCE62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r="-2" b="3987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sty">
            <a:extLst>
              <a:ext uri="{FF2B5EF4-FFF2-40B4-BE49-F238E27FC236}">
                <a16:creationId xmlns:a16="http://schemas.microsoft.com/office/drawing/2014/main" id="{81528FCE-751D-4B6B-8A93-77A46AC8B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 r="2" b="6174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4" name="Freeform: Shape 103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6" name="Freeform: Shape 103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8D3C56-B307-0C96-907B-2B2211C7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86" y="671025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800" kern="1200">
                <a:solidFill>
                  <a:schemeClr val="tx1"/>
                </a:solidFill>
                <a:latin typeface="Arial Black" panose="020B0A04020102020204" pitchFamily="34" charset="0"/>
              </a:rPr>
              <a:t>Tvary listů</a:t>
            </a:r>
            <a:br>
              <a:rPr lang="cs-CZ" sz="3600" kern="120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cs-CZ" sz="4800" b="1" kern="1200">
                <a:solidFill>
                  <a:schemeClr val="tx1"/>
                </a:solidFill>
                <a:latin typeface="Arial Black" panose="020B0A04020102020204" pitchFamily="34" charset="0"/>
              </a:rPr>
              <a:t>složené</a:t>
            </a:r>
            <a:endParaRPr lang="cs-CZ" sz="3600" b="1" kern="12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CD3A5-D091-9B0D-F6C5-097E6C63F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086" y="2355672"/>
            <a:ext cx="2807208" cy="39227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cs-CZ" sz="3200" b="1"/>
              <a:t>Lichozpeřený</a:t>
            </a:r>
            <a:r>
              <a:rPr lang="cs-CZ" sz="3200"/>
              <a:t> – bez černý, jasan</a:t>
            </a:r>
          </a:p>
          <a:p>
            <a:r>
              <a:rPr lang="cs-CZ" sz="3200" b="1"/>
              <a:t>Sudozpeřený</a:t>
            </a:r>
            <a:r>
              <a:rPr lang="cs-CZ" sz="3200"/>
              <a:t> – čimišník, hrách</a:t>
            </a:r>
          </a:p>
          <a:p>
            <a:r>
              <a:rPr lang="cs-CZ" sz="3200" b="1"/>
              <a:t>Dlanitý</a:t>
            </a:r>
            <a:r>
              <a:rPr lang="cs-CZ" sz="3200"/>
              <a:t> (sedmičetný) – kaštan.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2786152-43BB-EC4F-DF84-5B7215A88FEF}"/>
              </a:ext>
            </a:extLst>
          </p:cNvPr>
          <p:cNvSpPr txBox="1"/>
          <p:nvPr/>
        </p:nvSpPr>
        <p:spPr>
          <a:xfrm>
            <a:off x="6441260" y="2716435"/>
            <a:ext cx="1441901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čimišník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5B6CFD-351B-B47A-CD31-E76BA2B2E28E}"/>
              </a:ext>
            </a:extLst>
          </p:cNvPr>
          <p:cNvSpPr txBox="1"/>
          <p:nvPr/>
        </p:nvSpPr>
        <p:spPr>
          <a:xfrm>
            <a:off x="5940123" y="6181344"/>
            <a:ext cx="1239869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kaštan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59EE494-FFEA-FA3A-D701-E83134B96E06}"/>
              </a:ext>
            </a:extLst>
          </p:cNvPr>
          <p:cNvSpPr txBox="1"/>
          <p:nvPr/>
        </p:nvSpPr>
        <p:spPr>
          <a:xfrm>
            <a:off x="10775966" y="6181344"/>
            <a:ext cx="1239869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/>
              <a:t>jasan</a:t>
            </a:r>
          </a:p>
        </p:txBody>
      </p:sp>
    </p:spTree>
    <p:extLst>
      <p:ext uri="{BB962C8B-B14F-4D97-AF65-F5344CB8AC3E}">
        <p14:creationId xmlns:p14="http://schemas.microsoft.com/office/powerpoint/2010/main" val="313275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C3B143-50AC-6E78-C415-C3C9A390D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526" y="1311215"/>
            <a:ext cx="7701242" cy="4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00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1306</Words>
  <Application>Microsoft Office PowerPoint</Application>
  <PresentationFormat>Širokoúhlá obrazovka</PresentationFormat>
  <Paragraphs>246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4" baseType="lpstr">
      <vt:lpstr>Arial</vt:lpstr>
      <vt:lpstr>Arial Black</vt:lpstr>
      <vt:lpstr>Avenir Next LT Pro</vt:lpstr>
      <vt:lpstr>Calibri</vt:lpstr>
      <vt:lpstr>Calibri Light</vt:lpstr>
      <vt:lpstr>Courier New</vt:lpstr>
      <vt:lpstr>Wingdings</vt:lpstr>
      <vt:lpstr>Motiv Office</vt:lpstr>
      <vt:lpstr>Stavba rostlin 2</vt:lpstr>
      <vt:lpstr>Stavba rostliny</vt:lpstr>
      <vt:lpstr>LIST</vt:lpstr>
      <vt:lpstr>List Hlavní funkce</vt:lpstr>
      <vt:lpstr>List žilnatina</vt:lpstr>
      <vt:lpstr>Tvary listové čepele</vt:lpstr>
      <vt:lpstr>Okraje jednoduché listové čepele</vt:lpstr>
      <vt:lpstr>Tvary listů složené</vt:lpstr>
      <vt:lpstr>Prezentace aplikace PowerPoint</vt:lpstr>
      <vt:lpstr>Postavení listu  na stonku</vt:lpstr>
      <vt:lpstr>List Anatomická stavba</vt:lpstr>
      <vt:lpstr>Průduchy</vt:lpstr>
      <vt:lpstr>Fotosyntéza</vt:lpstr>
      <vt:lpstr>List Jiné funkce</vt:lpstr>
      <vt:lpstr>Otázky</vt:lpstr>
      <vt:lpstr>Květ</vt:lpstr>
      <vt:lpstr>Květ  význam</vt:lpstr>
      <vt:lpstr>Květní obaly chrání pohlavní orgány rostliny, lákají hmyz</vt:lpstr>
      <vt:lpstr>Stavba květu Popis částí květu</vt:lpstr>
      <vt:lpstr>Stavba květu tyčinka</vt:lpstr>
      <vt:lpstr>Stavba květu pestík</vt:lpstr>
      <vt:lpstr>Prezentace aplikace PowerPoint</vt:lpstr>
      <vt:lpstr>Prezentace aplikace PowerPoint</vt:lpstr>
      <vt:lpstr>Pohlavnost květů</vt:lpstr>
      <vt:lpstr>Pohlavnost  květů - příklad</vt:lpstr>
      <vt:lpstr>Pohlavnost  květů - příklad</vt:lpstr>
      <vt:lpstr>Souměrnost květů</vt:lpstr>
      <vt:lpstr>Četnost květů</vt:lpstr>
      <vt:lpstr>Prezentace aplikace PowerPoint</vt:lpstr>
      <vt:lpstr>Prezentace aplikace PowerPoint</vt:lpstr>
      <vt:lpstr>Prezentace aplikace PowerPoint</vt:lpstr>
      <vt:lpstr>Květenství</vt:lpstr>
      <vt:lpstr>Květenství hroznovitá</vt:lpstr>
      <vt:lpstr>Květenství vrcholičnatá</vt:lpstr>
      <vt:lpstr>Prezentace aplikace PowerPoint</vt:lpstr>
      <vt:lpstr>Od opylení  k oplození …</vt:lpstr>
      <vt:lpstr>Opylení </vt:lpstr>
      <vt:lpstr>Cizo  a samosprašnost </vt:lpstr>
      <vt:lpstr>Oplození</vt:lpstr>
      <vt:lpstr>Prezentace aplikace PowerPoint</vt:lpstr>
      <vt:lpstr>Plod</vt:lpstr>
      <vt:lpstr>Význam plodu</vt:lpstr>
      <vt:lpstr>Semena  a plody</vt:lpstr>
      <vt:lpstr>Plod </vt:lpstr>
      <vt:lpstr>Plody - dužnaté</vt:lpstr>
      <vt:lpstr>Malvice semena uložena  v jádřinci</vt:lpstr>
      <vt:lpstr>Peckovice</vt:lpstr>
      <vt:lpstr>Bobule</vt:lpstr>
      <vt:lpstr>Plody - suché</vt:lpstr>
      <vt:lpstr>Suché plody</vt:lpstr>
      <vt:lpstr>Suché plody</vt:lpstr>
      <vt:lpstr>Suché plody</vt:lpstr>
      <vt:lpstr>Prezentace aplikace PowerPoint</vt:lpstr>
      <vt:lpstr>Prezentace aplikace PowerPoint</vt:lpstr>
      <vt:lpstr>Prezentace aplikace PowerPoint</vt:lpstr>
      <vt:lpstr>Prezentace aplikace PowerPoint</vt:lpstr>
      <vt:lpstr>Rozmnožování rostlin</vt:lpstr>
      <vt:lpstr>Rozmnožování rostlin</vt:lpstr>
      <vt:lpstr>Pohlavní – ze semene</vt:lpstr>
      <vt:lpstr>Nepohlavní rozmnožování rostlin „Hřížení“</vt:lpstr>
      <vt:lpstr>Nepohlavní rozmnožování rostlin „Řízkování“</vt:lpstr>
      <vt:lpstr>Nepohlavní rozmnožování rostlin „Štěpování“</vt:lpstr>
      <vt:lpstr>Nepohlavní rozmnožování rostlin</vt:lpstr>
      <vt:lpstr>Nepohlavní rozmnožování rostlin</vt:lpstr>
      <vt:lpstr>Nepohlavní rozmnožování rostlin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Stavba rostlin</dc:title>
  <dc:creator>Coufal Petr</dc:creator>
  <cp:lastModifiedBy>Coufal Petr</cp:lastModifiedBy>
  <cp:revision>1</cp:revision>
  <dcterms:created xsi:type="dcterms:W3CDTF">2023-03-08T09:07:40Z</dcterms:created>
  <dcterms:modified xsi:type="dcterms:W3CDTF">2023-05-01T21:08:58Z</dcterms:modified>
</cp:coreProperties>
</file>